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60" r:id="rId3"/>
    <p:sldId id="265" r:id="rId4"/>
    <p:sldId id="266" r:id="rId5"/>
    <p:sldId id="261" r:id="rId6"/>
    <p:sldId id="267" r:id="rId7"/>
    <p:sldId id="262" r:id="rId8"/>
    <p:sldId id="268" r:id="rId9"/>
    <p:sldId id="269" r:id="rId10"/>
    <p:sldId id="263" r:id="rId11"/>
    <p:sldId id="264" r:id="rId12"/>
    <p:sldId id="273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2E05"/>
    <a:srgbClr val="00FF00"/>
    <a:srgbClr val="990000"/>
    <a:srgbClr val="3333CC"/>
    <a:srgbClr val="99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E22E7-179C-48A8-B760-22BE84794687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E8A54-D4F9-478E-842F-2134EF7D61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2252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Взаимное расположение прямых на плоскости.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E8A54-D4F9-478E-842F-2134EF7D61D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893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Параллельные</a:t>
            </a:r>
            <a:r>
              <a:rPr lang="ru-RU" baseline="0" dirty="0" smtClean="0"/>
              <a:t> отрезки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E8A54-D4F9-478E-842F-2134EF7D61D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9646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" y="162880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0066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Script" pitchFamily="34" charset="0"/>
              </a:rPr>
              <a:t>Признаки параллельных прямых.</a:t>
            </a:r>
            <a:endParaRPr lang="ru-RU" sz="4800" b="1" dirty="0">
              <a:ln w="11430"/>
              <a:solidFill>
                <a:srgbClr val="0066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4087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Дуга 36"/>
          <p:cNvSpPr/>
          <p:nvPr/>
        </p:nvSpPr>
        <p:spPr>
          <a:xfrm rot="20650128">
            <a:off x="2228056" y="2946546"/>
            <a:ext cx="1198474" cy="1372262"/>
          </a:xfrm>
          <a:prstGeom prst="arc">
            <a:avLst>
              <a:gd name="adj1" fmla="val 15339136"/>
              <a:gd name="adj2" fmla="val 1607933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уга 35"/>
          <p:cNvSpPr/>
          <p:nvPr/>
        </p:nvSpPr>
        <p:spPr>
          <a:xfrm rot="9817640">
            <a:off x="1332208" y="1553868"/>
            <a:ext cx="1198474" cy="1372262"/>
          </a:xfrm>
          <a:prstGeom prst="arc">
            <a:avLst>
              <a:gd name="adj1" fmla="val 15339136"/>
              <a:gd name="adj2" fmla="val 1607933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115616" y="836712"/>
            <a:ext cx="2592288" cy="43204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9552" y="194375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a</a:t>
            </a:r>
            <a:endParaRPr lang="ru-RU" sz="2800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562604" y="3407021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b</a:t>
            </a:r>
            <a:endParaRPr lang="ru-RU" sz="2800" b="1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1525609" y="1053719"/>
            <a:ext cx="332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c</a:t>
            </a:r>
            <a:endParaRPr lang="ru-RU" sz="2800" b="1" i="1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23528" y="1988840"/>
            <a:ext cx="4032448" cy="5188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28056" y="227591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979712" y="174319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1351522" y="167119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1639554" y="227687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2215618" y="312615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6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2771800" y="318335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7</a:t>
            </a:r>
            <a:endParaRPr lang="ru-R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3131840" y="379621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8</a:t>
            </a:r>
            <a:endParaRPr lang="ru-RU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2431642" y="380405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5</a:t>
            </a:r>
            <a:endParaRPr lang="ru-RU" sz="2400" dirty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23528" y="3356992"/>
            <a:ext cx="4032448" cy="5188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Прямоугольник 33"/>
              <p:cNvSpPr/>
              <p:nvPr/>
            </p:nvSpPr>
            <p:spPr>
              <a:xfrm>
                <a:off x="4499992" y="292296"/>
                <a:ext cx="4464496" cy="76944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4400" b="1" i="1" dirty="0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ru-RU" sz="4400" b="1" i="1" dirty="0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ru-RU" sz="4400" b="1" i="1" dirty="0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=∠</m:t>
                      </m:r>
                      <m:r>
                        <a:rPr lang="ru-RU" sz="4400" b="1" i="1" dirty="0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𝟕</m:t>
                      </m:r>
                      <m:r>
                        <a:rPr lang="ru-RU" sz="4400" b="1" i="1" dirty="0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ru-RU" sz="44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92296"/>
                <a:ext cx="4464496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5" name="Прямоугольник 34"/>
              <p:cNvSpPr/>
              <p:nvPr/>
            </p:nvSpPr>
            <p:spPr>
              <a:xfrm>
                <a:off x="4427984" y="1093868"/>
                <a:ext cx="4608512" cy="454662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just"/>
                <a:r>
                  <a:rPr lang="ru-RU" sz="3200" b="1" cap="none" spc="0" dirty="0" smtClean="0">
                    <a:ln w="11430">
                      <a:solidFill>
                        <a:schemeClr val="tx1"/>
                      </a:solidFill>
                    </a:ln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Доказать: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=∠</m:t>
                      </m:r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𝟔</m:t>
                      </m:r>
                    </m:oMath>
                  </m:oMathPara>
                </a14:m>
                <a:endParaRPr lang="ru-RU" sz="3200" b="1" cap="none" spc="0" dirty="0" smtClean="0">
                  <a:ln w="11430">
                    <a:solidFill>
                      <a:schemeClr val="tx1"/>
                    </a:solidFill>
                  </a:ln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ea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=∠</m:t>
                      </m:r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𝟔</m:t>
                      </m:r>
                    </m:oMath>
                  </m:oMathPara>
                </a14:m>
                <a:endParaRPr lang="ru-RU" sz="3200" b="1" cap="none" spc="0" dirty="0" smtClean="0">
                  <a:ln w="11430">
                    <a:solidFill>
                      <a:schemeClr val="tx1"/>
                    </a:solidFill>
                  </a:ln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ea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𝟑</m:t>
                      </m:r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=∠</m:t>
                      </m:r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𝟕</m:t>
                      </m:r>
                    </m:oMath>
                  </m:oMathPara>
                </a14:m>
                <a:endParaRPr lang="ru-RU" sz="3200" b="1" cap="none" spc="0" dirty="0" smtClean="0">
                  <a:ln w="11430">
                    <a:solidFill>
                      <a:schemeClr val="tx1"/>
                    </a:solidFill>
                  </a:ln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ea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=∠</m:t>
                      </m:r>
                      <m:r>
                        <a:rPr lang="ru-RU" sz="3200" b="1" i="1" cap="none" spc="0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𝟓</m:t>
                      </m:r>
                    </m:oMath>
                  </m:oMathPara>
                </a14:m>
                <a:endParaRPr lang="ru-RU" sz="3200" b="1" cap="none" spc="0" dirty="0" smtClean="0">
                  <a:ln w="11430">
                    <a:solidFill>
                      <a:schemeClr val="tx1"/>
                    </a:solidFill>
                  </a:ln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ea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sz="3200" b="1" i="1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ru-RU" sz="3200" b="1" i="1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ru-RU" sz="3200" b="1" i="1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=∠</m:t>
                      </m:r>
                      <m:r>
                        <a:rPr lang="ru-RU" sz="3200" b="1" i="1" smtClean="0">
                          <a:ln w="11430">
                            <a:solidFill>
                              <a:schemeClr val="tx1"/>
                            </a:solidFill>
                          </a:ln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𝟖</m:t>
                      </m:r>
                    </m:oMath>
                  </m:oMathPara>
                </a14:m>
                <a:endParaRPr lang="ru-RU" sz="3200" b="1" cap="none" spc="0" dirty="0" smtClean="0">
                  <a:ln w="11430">
                    <a:solidFill>
                      <a:schemeClr val="tx1"/>
                    </a:solidFill>
                  </a:ln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ea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ru-RU" sz="3200" b="1" i="1" cap="none" spc="0" smtClean="0">
                        <a:ln w="11430">
                          <a:solidFill>
                            <a:schemeClr val="tx1"/>
                          </a:solidFill>
                        </a:ln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∠</m:t>
                    </m:r>
                    <m:r>
                      <a:rPr lang="ru-RU" sz="3200" b="1" i="1" cap="none" spc="0" smtClean="0">
                        <a:ln w="11430">
                          <a:solidFill>
                            <a:schemeClr val="tx1"/>
                          </a:solidFill>
                        </a:ln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𝟏</m:t>
                    </m:r>
                    <m:r>
                      <a:rPr lang="ru-RU" sz="3200" b="1" i="1" cap="none" spc="0" smtClean="0">
                        <a:ln w="11430">
                          <a:solidFill>
                            <a:schemeClr val="tx1"/>
                          </a:solidFill>
                        </a:ln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+∠</m:t>
                    </m:r>
                    <m:r>
                      <a:rPr lang="ru-RU" sz="3200" b="1" i="1" cap="none" spc="0" smtClean="0">
                        <a:ln w="11430">
                          <a:solidFill>
                            <a:schemeClr val="tx1"/>
                          </a:solidFill>
                        </a:ln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𝟔</m:t>
                    </m:r>
                    <m:r>
                      <a:rPr lang="ru-RU" sz="3200" b="1" i="1" cap="none" spc="0" smtClean="0">
                        <a:ln w="11430">
                          <a:solidFill>
                            <a:schemeClr val="tx1"/>
                          </a:solidFill>
                        </a:ln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ru-RU" sz="3200" b="1" i="1" cap="none" spc="0" smtClean="0">
                            <a:ln w="11430">
                              <a:solidFill>
                                <a:schemeClr val="tx1"/>
                              </a:solidFill>
                            </a:ln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200" b="1" i="1" cap="none" spc="0" smtClean="0">
                            <a:ln w="11430">
                              <a:solidFill>
                                <a:schemeClr val="tx1"/>
                              </a:solidFill>
                            </a:ln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latin typeface="Cambria Math"/>
                            <a:ea typeface="Cambria Math"/>
                          </a:rPr>
                          <m:t>𝟏𝟖𝟎</m:t>
                        </m:r>
                      </m:e>
                      <m:sup>
                        <m:r>
                          <a:rPr lang="ru-RU" sz="3200" b="1" i="1" cap="none" spc="0" smtClean="0">
                            <a:ln w="11430">
                              <a:solidFill>
                                <a:schemeClr val="tx1"/>
                              </a:solidFill>
                            </a:ln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cap="none" spc="0" dirty="0" smtClean="0">
                    <a:ln w="11430">
                      <a:solidFill>
                        <a:schemeClr val="tx1"/>
                      </a:solidFill>
                    </a:ln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/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ru-RU" sz="3200" b="1" i="1">
                        <a:ln w="11430">
                          <a:solidFill>
                            <a:schemeClr val="tx1"/>
                          </a:solidFill>
                        </a:ln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∠</m:t>
                    </m:r>
                    <m:r>
                      <a:rPr lang="ru-RU" sz="3200" b="1" i="1">
                        <a:ln w="11430">
                          <a:solidFill>
                            <a:schemeClr val="tx1"/>
                          </a:solidFill>
                        </a:ln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𝟒</m:t>
                    </m:r>
                    <m:r>
                      <a:rPr lang="ru-RU" sz="3200" b="1" i="1">
                        <a:ln w="11430">
                          <a:solidFill>
                            <a:schemeClr val="tx1"/>
                          </a:solidFill>
                        </a:ln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+∠</m:t>
                    </m:r>
                    <m:r>
                      <a:rPr lang="ru-RU" sz="3200" b="1" i="1">
                        <a:ln w="11430">
                          <a:solidFill>
                            <a:schemeClr val="tx1"/>
                          </a:solidFill>
                        </a:ln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𝟕</m:t>
                    </m:r>
                    <m:r>
                      <a:rPr lang="ru-RU" sz="3200" b="1" i="1">
                        <a:ln w="11430">
                          <a:solidFill>
                            <a:schemeClr val="tx1"/>
                          </a:solidFill>
                        </a:ln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ln w="11430">
                              <a:solidFill>
                                <a:schemeClr val="tx1"/>
                              </a:solidFill>
                            </a:ln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200" b="1" i="1">
                            <a:ln w="11430">
                              <a:solidFill>
                                <a:schemeClr val="tx1"/>
                              </a:solidFill>
                            </a:ln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latin typeface="Cambria Math"/>
                            <a:ea typeface="Cambria Math"/>
                          </a:rPr>
                          <m:t>𝟏𝟖𝟎</m:t>
                        </m:r>
                      </m:e>
                      <m:sup>
                        <m:r>
                          <a:rPr lang="ru-RU" sz="3200" b="1" i="1">
                            <a:ln w="11430">
                              <a:solidFill>
                                <a:schemeClr val="tx1"/>
                              </a:solidFill>
                            </a:ln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ln w="11430">
                      <a:solidFill>
                        <a:schemeClr val="tx1"/>
                      </a:solidFill>
                    </a:ln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/>
                </a:r>
                <a:endParaRPr lang="ru-RU" sz="3200" b="1" dirty="0">
                  <a:ln w="11430">
                    <a:solidFill>
                      <a:schemeClr val="tx1"/>
                    </a:solidFill>
                  </a:ln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  <a:p>
                <a:pPr algn="just"/>
                <a:endParaRPr lang="ru-RU" sz="3200" b="1" cap="none" spc="0" dirty="0">
                  <a:ln w="11430">
                    <a:solidFill>
                      <a:schemeClr val="tx1"/>
                    </a:solidFill>
                  </a:ln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093868"/>
                <a:ext cx="4608512" cy="4546629"/>
              </a:xfrm>
              <a:prstGeom prst="rect">
                <a:avLst/>
              </a:prstGeom>
              <a:blipFill rotWithShape="1">
                <a:blip r:embed="rId3"/>
                <a:stretch>
                  <a:fillRect l="-4233" t="-21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848562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6" grpId="0" animBg="1"/>
      <p:bldP spid="34" grpId="0" animBg="1"/>
      <p:bldP spid="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512" y="192533"/>
            <a:ext cx="8712968" cy="716187"/>
          </a:xfrm>
          <a:prstGeom prst="rect">
            <a:avLst/>
          </a:prstGeom>
        </p:spPr>
        <p:txBody>
          <a:bodyPr wrap="none" fromWordArt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kern="10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признак </a:t>
            </a:r>
            <a:r>
              <a:rPr lang="ru-RU" sz="3200" b="1" kern="10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параллельности двух прямых.</a:t>
            </a:r>
            <a:endParaRPr lang="ru-RU" sz="3200" b="1" kern="10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99792" y="3311911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a</a:t>
            </a:r>
            <a:endParaRPr lang="ru-RU" sz="28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2722844" y="4775173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b</a:t>
            </a:r>
            <a:endParaRPr lang="ru-RU" sz="2800" b="1" i="1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483768" y="3356992"/>
            <a:ext cx="4032448" cy="5188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483768" y="4725144"/>
            <a:ext cx="4032448" cy="5188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62661" y="2171944"/>
            <a:ext cx="332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c</a:t>
            </a:r>
            <a:endParaRPr lang="ru-RU" sz="2800" b="1" i="1" dirty="0"/>
          </a:p>
        </p:txBody>
      </p:sp>
      <p:sp>
        <p:nvSpPr>
          <p:cNvPr id="27" name="WordArt 5"/>
          <p:cNvSpPr>
            <a:spLocks noChangeArrowheads="1" noChangeShapeType="1" noTextEdit="1"/>
          </p:cNvSpPr>
          <p:nvPr/>
        </p:nvSpPr>
        <p:spPr bwMode="auto">
          <a:xfrm>
            <a:off x="179512" y="862257"/>
            <a:ext cx="8712968" cy="1486623"/>
          </a:xfrm>
          <a:prstGeom prst="rect">
            <a:avLst/>
          </a:prstGeom>
        </p:spPr>
        <p:txBody>
          <a:bodyPr wrap="none" fromWordArt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2800" b="1" kern="1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Если при пересечении двух прямых третьей </a:t>
            </a:r>
          </a:p>
          <a:p>
            <a:pPr algn="just"/>
            <a:r>
              <a:rPr lang="ru-RU" sz="2800" b="1" kern="10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накрестлежащие</a:t>
            </a:r>
            <a:r>
              <a:rPr lang="ru-RU" sz="2800" b="1" kern="1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углы раны, то прямые </a:t>
            </a:r>
            <a:r>
              <a:rPr lang="ru-RU" sz="2800" b="1" kern="10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парал</a:t>
            </a:r>
            <a:r>
              <a:rPr lang="ru-RU" sz="2800" b="1" kern="1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-</a:t>
            </a:r>
          </a:p>
          <a:p>
            <a:pPr algn="just"/>
            <a:r>
              <a:rPr lang="ru-RU" sz="2800" b="1" kern="10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лельны</a:t>
            </a:r>
            <a:r>
              <a:rPr lang="ru-RU" sz="2800" b="1" kern="1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.</a:t>
            </a:r>
            <a:endParaRPr lang="ru-RU" sz="2800" b="1" kern="10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16200000">
            <a:off x="2311153" y="3889648"/>
            <a:ext cx="4032448" cy="5188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 rot="5880784">
            <a:off x="4394035" y="3612300"/>
            <a:ext cx="206977" cy="25674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8562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/>
          <p:cNvSpPr/>
          <p:nvPr/>
        </p:nvSpPr>
        <p:spPr>
          <a:xfrm rot="11282227">
            <a:off x="4369112" y="5243362"/>
            <a:ext cx="216846" cy="203131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512" y="192533"/>
            <a:ext cx="8712968" cy="716187"/>
          </a:xfrm>
          <a:prstGeom prst="rect">
            <a:avLst/>
          </a:prstGeom>
        </p:spPr>
        <p:txBody>
          <a:bodyPr wrap="none" fromWordArt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kern="10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признак </a:t>
            </a:r>
            <a:r>
              <a:rPr lang="ru-RU" sz="3200" b="1" kern="10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параллельности двух прямых.</a:t>
            </a:r>
            <a:endParaRPr lang="ru-RU" sz="3200" b="1" kern="10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Дуга 6"/>
          <p:cNvSpPr/>
          <p:nvPr/>
        </p:nvSpPr>
        <p:spPr>
          <a:xfrm rot="15269988">
            <a:off x="4854290" y="5075906"/>
            <a:ext cx="898868" cy="922163"/>
          </a:xfrm>
          <a:prstGeom prst="arc">
            <a:avLst>
              <a:gd name="adj1" fmla="val 17480648"/>
              <a:gd name="adj2" fmla="val 20493393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 rot="4489469">
            <a:off x="3289125" y="2486713"/>
            <a:ext cx="929577" cy="1036965"/>
          </a:xfrm>
          <a:prstGeom prst="arc">
            <a:avLst>
              <a:gd name="adj1" fmla="val 17693300"/>
              <a:gd name="adj2" fmla="val 20505141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275856" y="2204864"/>
            <a:ext cx="2592288" cy="43204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5776" y="234888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a</a:t>
            </a:r>
            <a:endParaRPr lang="ru-RU" sz="28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2722844" y="4775173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b</a:t>
            </a:r>
            <a:endParaRPr lang="ru-RU" sz="2800" b="1" i="1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483768" y="2839910"/>
            <a:ext cx="4032448" cy="5188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507176" y="5214392"/>
            <a:ext cx="4032448" cy="5188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21771" y="1885469"/>
            <a:ext cx="332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c</a:t>
            </a:r>
            <a:endParaRPr lang="ru-RU" sz="2800" b="1" i="1" dirty="0"/>
          </a:p>
        </p:txBody>
      </p:sp>
      <p:sp>
        <p:nvSpPr>
          <p:cNvPr id="27" name="WordArt 5"/>
          <p:cNvSpPr>
            <a:spLocks noChangeArrowheads="1" noChangeShapeType="1" noTextEdit="1"/>
          </p:cNvSpPr>
          <p:nvPr/>
        </p:nvSpPr>
        <p:spPr bwMode="auto">
          <a:xfrm>
            <a:off x="179512" y="862257"/>
            <a:ext cx="8712968" cy="1486623"/>
          </a:xfrm>
          <a:prstGeom prst="rect">
            <a:avLst/>
          </a:prstGeom>
        </p:spPr>
        <p:txBody>
          <a:bodyPr wrap="none" fromWordArt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2800" b="1" kern="1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Если при пересечении двух прямых третьей </a:t>
            </a:r>
          </a:p>
          <a:p>
            <a:pPr algn="just"/>
            <a:r>
              <a:rPr lang="ru-RU" sz="2800" b="1" kern="10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накрестлежащие</a:t>
            </a:r>
            <a:r>
              <a:rPr lang="ru-RU" sz="2800" b="1" kern="1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углы раны, то прямые </a:t>
            </a:r>
            <a:r>
              <a:rPr lang="ru-RU" sz="2800" b="1" kern="10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парал</a:t>
            </a:r>
            <a:r>
              <a:rPr lang="ru-RU" sz="2800" b="1" kern="1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-</a:t>
            </a:r>
          </a:p>
          <a:p>
            <a:pPr algn="just"/>
            <a:r>
              <a:rPr lang="ru-RU" sz="2800" b="1" kern="10" dirty="0" err="1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лельны</a:t>
            </a:r>
            <a:r>
              <a:rPr lang="ru-RU" sz="2800" b="1" kern="1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.</a:t>
            </a:r>
            <a:endParaRPr lang="ru-RU" sz="2800" b="1" kern="10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V="1">
            <a:off x="3995936" y="3501008"/>
            <a:ext cx="288032" cy="14401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4739304" y="4762750"/>
            <a:ext cx="288032" cy="14401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Овал 49"/>
          <p:cNvSpPr/>
          <p:nvPr/>
        </p:nvSpPr>
        <p:spPr>
          <a:xfrm>
            <a:off x="4474800" y="4221088"/>
            <a:ext cx="97200" cy="9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3779912" y="2996952"/>
            <a:ext cx="959392" cy="11728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7" name="Группа 46"/>
          <p:cNvGrpSpPr/>
          <p:nvPr/>
        </p:nvGrpSpPr>
        <p:grpSpPr>
          <a:xfrm rot="19747911">
            <a:off x="4241878" y="2991898"/>
            <a:ext cx="360040" cy="216024"/>
            <a:chOff x="1043608" y="4005064"/>
            <a:chExt cx="360040" cy="216024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 flipV="1">
              <a:off x="1043608" y="4005064"/>
              <a:ext cx="288032" cy="14401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flipV="1">
              <a:off x="1115616" y="4077072"/>
              <a:ext cx="288032" cy="14401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Прямая соединительная линия 62"/>
          <p:cNvCxnSpPr/>
          <p:nvPr/>
        </p:nvCxnSpPr>
        <p:spPr>
          <a:xfrm flipH="1">
            <a:off x="4543200" y="3099342"/>
            <a:ext cx="183099" cy="1160512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4316893" y="4284712"/>
            <a:ext cx="183099" cy="1160512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4332688" y="5454000"/>
            <a:ext cx="959392" cy="11728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0" name="Группа 59"/>
          <p:cNvGrpSpPr/>
          <p:nvPr/>
        </p:nvGrpSpPr>
        <p:grpSpPr>
          <a:xfrm rot="19747911">
            <a:off x="4542082" y="5368162"/>
            <a:ext cx="360040" cy="216024"/>
            <a:chOff x="1043608" y="4005064"/>
            <a:chExt cx="360040" cy="216024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 flipV="1">
              <a:off x="1043608" y="4005064"/>
              <a:ext cx="288032" cy="14401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1115616" y="4077072"/>
              <a:ext cx="288032" cy="14401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Прямоугольник 68"/>
          <p:cNvSpPr/>
          <p:nvPr/>
        </p:nvSpPr>
        <p:spPr>
          <a:xfrm rot="11282227">
            <a:off x="4486034" y="3155130"/>
            <a:ext cx="216846" cy="203131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4001264" y="4103494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4771478" y="2564258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Н</a:t>
            </a:r>
            <a:endParaRPr lang="ru-RU" sz="28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3730429" y="2473732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А</a:t>
            </a:r>
            <a:endParaRPr lang="ru-RU" sz="28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4977444" y="5661248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В</a:t>
            </a:r>
            <a:endParaRPr lang="ru-RU" sz="28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3880694" y="5445224"/>
            <a:ext cx="514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Н</a:t>
            </a:r>
            <a:r>
              <a:rPr lang="ru-RU" sz="1600" b="1" dirty="0" smtClean="0"/>
              <a:t>1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xmlns="" val="2306480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" grpId="0" animBg="1"/>
      <p:bldP spid="8" grpId="0" animBg="1"/>
      <p:bldP spid="10" grpId="0"/>
      <p:bldP spid="11" grpId="0"/>
      <p:bldP spid="26" grpId="0"/>
      <p:bldP spid="27" grpId="0" uiExpand="1" build="p"/>
      <p:bldP spid="50" grpId="0" animBg="1"/>
      <p:bldP spid="69" grpId="0" animBg="1"/>
      <p:bldP spid="71" grpId="0"/>
      <p:bldP spid="72" grpId="0"/>
      <p:bldP spid="73" grpId="0"/>
      <p:bldP spid="74" grpId="0"/>
      <p:bldP spid="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Дуга 53"/>
          <p:cNvSpPr/>
          <p:nvPr/>
        </p:nvSpPr>
        <p:spPr>
          <a:xfrm rot="10287702">
            <a:off x="1475773" y="1725794"/>
            <a:ext cx="983207" cy="1044957"/>
          </a:xfrm>
          <a:prstGeom prst="arc">
            <a:avLst>
              <a:gd name="adj1" fmla="val 14896993"/>
              <a:gd name="adj2" fmla="val 1158914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 rot="14200608">
            <a:off x="6664170" y="3193818"/>
            <a:ext cx="1139066" cy="1226299"/>
          </a:xfrm>
          <a:prstGeom prst="arc">
            <a:avLst>
              <a:gd name="adj1" fmla="val 18731450"/>
              <a:gd name="adj2" fmla="val 336519"/>
            </a:avLst>
          </a:prstGeom>
          <a:solidFill>
            <a:srgbClr val="FFFF00">
              <a:alpha val="50000"/>
            </a:srgbClr>
          </a:solidFill>
          <a:ln>
            <a:solidFill>
              <a:srgbClr val="FF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427984" y="332656"/>
            <a:ext cx="72008" cy="6273316"/>
          </a:xfrm>
          <a:prstGeom prst="line">
            <a:avLst/>
          </a:prstGeom>
          <a:ln w="57150" cmpd="dbl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499992" y="260648"/>
            <a:ext cx="72008" cy="6273316"/>
          </a:xfrm>
          <a:prstGeom prst="line">
            <a:avLst/>
          </a:prstGeom>
          <a:ln w="57150" cmpd="dbl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 rot="20650128">
            <a:off x="2319624" y="3133845"/>
            <a:ext cx="983207" cy="1044957"/>
          </a:xfrm>
          <a:prstGeom prst="arc">
            <a:avLst>
              <a:gd name="adj1" fmla="val 15339136"/>
              <a:gd name="adj2" fmla="val 1607933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20467443">
            <a:off x="1478932" y="1738302"/>
            <a:ext cx="983207" cy="1044957"/>
          </a:xfrm>
          <a:prstGeom prst="arc">
            <a:avLst>
              <a:gd name="adj1" fmla="val 15339136"/>
              <a:gd name="adj2" fmla="val 1158914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115616" y="836712"/>
            <a:ext cx="2592288" cy="43204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9552" y="194375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a</a:t>
            </a:r>
            <a:endParaRPr lang="ru-RU" sz="2800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562604" y="3407021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b</a:t>
            </a:r>
            <a:endParaRPr lang="ru-RU" sz="2800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1525609" y="1053719"/>
            <a:ext cx="332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c</a:t>
            </a:r>
            <a:endParaRPr lang="ru-RU" sz="2800" b="1" i="1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23528" y="1988840"/>
            <a:ext cx="4032448" cy="5188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23528" y="3356992"/>
            <a:ext cx="4032448" cy="5188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Дуга 29"/>
          <p:cNvSpPr/>
          <p:nvPr/>
        </p:nvSpPr>
        <p:spPr>
          <a:xfrm rot="20650128">
            <a:off x="6731975" y="3382872"/>
            <a:ext cx="1063628" cy="926734"/>
          </a:xfrm>
          <a:prstGeom prst="arc">
            <a:avLst>
              <a:gd name="adj1" fmla="val 15869529"/>
              <a:gd name="adj2" fmla="val 1315751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 rot="3316506">
            <a:off x="5838952" y="1775729"/>
            <a:ext cx="1139066" cy="1226299"/>
          </a:xfrm>
          <a:prstGeom prst="arc">
            <a:avLst>
              <a:gd name="adj1" fmla="val 18731450"/>
              <a:gd name="adj2" fmla="val 336519"/>
            </a:avLst>
          </a:prstGeom>
          <a:solidFill>
            <a:srgbClr val="FFFF00">
              <a:alpha val="50000"/>
            </a:srgbClr>
          </a:solidFill>
          <a:ln>
            <a:solidFill>
              <a:srgbClr val="FF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5580112" y="989112"/>
            <a:ext cx="2592288" cy="43204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004048" y="218570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m</a:t>
            </a:r>
            <a:endParaRPr lang="ru-RU" sz="2800" b="1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4948776" y="3559421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n</a:t>
            </a:r>
            <a:endParaRPr lang="ru-RU" sz="2800" b="1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5990105" y="1206119"/>
            <a:ext cx="357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k</a:t>
            </a:r>
            <a:endParaRPr lang="ru-RU" sz="2800" b="1" i="1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788024" y="2141240"/>
            <a:ext cx="4032448" cy="5188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788024" y="3509392"/>
            <a:ext cx="4032448" cy="5188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907704" y="174319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2771800" y="318335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1</a:t>
            </a:r>
            <a:endParaRPr lang="ru-RU" sz="24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8" name="TextBox 47"/>
              <p:cNvSpPr txBox="1"/>
              <p:nvPr/>
            </p:nvSpPr>
            <p:spPr>
              <a:xfrm>
                <a:off x="6588224" y="2348880"/>
                <a:ext cx="4603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dirty="0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348880"/>
                <a:ext cx="460382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9" name="TextBox 48"/>
              <p:cNvSpPr txBox="1"/>
              <p:nvPr/>
            </p:nvSpPr>
            <p:spPr>
              <a:xfrm>
                <a:off x="7308865" y="3326376"/>
                <a:ext cx="4619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dirty="0" smtClean="0">
                          <a:latin typeface="Cambria Math"/>
                          <a:ea typeface="Cambria Math"/>
                        </a:rPr>
                        <m:t>𝜷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865" y="3326376"/>
                <a:ext cx="461985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3947" r="-2632"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1" name="TextBox 50"/>
              <p:cNvSpPr txBox="1"/>
              <p:nvPr/>
            </p:nvSpPr>
            <p:spPr>
              <a:xfrm>
                <a:off x="6588224" y="3304198"/>
                <a:ext cx="4603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dirty="0" smtClean="0">
                          <a:latin typeface="Cambria Math"/>
                          <a:ea typeface="Cambria Math"/>
                        </a:rPr>
                        <m:t>𝜶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3304198"/>
                <a:ext cx="460382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2" name="TextBox 51"/>
              <p:cNvSpPr txBox="1"/>
              <p:nvPr/>
            </p:nvSpPr>
            <p:spPr>
              <a:xfrm>
                <a:off x="6364705" y="3183359"/>
                <a:ext cx="4395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dirty="0" smtClean="0">
                          <a:latin typeface="Cambria Math"/>
                          <a:ea typeface="Cambria Math"/>
                        </a:rPr>
                        <m:t>𝜸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705" y="3183359"/>
                <a:ext cx="439543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78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3" name="TextBox 52"/>
              <p:cNvSpPr txBox="1"/>
              <p:nvPr/>
            </p:nvSpPr>
            <p:spPr>
              <a:xfrm>
                <a:off x="1613780" y="2204864"/>
                <a:ext cx="4379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/>
                          <a:ea typeface="Cambria Math"/>
                        </a:rPr>
                        <m:t>𝟑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780" y="2204864"/>
                <a:ext cx="437940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73960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0" grpId="0" animBg="1"/>
      <p:bldP spid="51" grpId="0" animBg="1"/>
      <p:bldP spid="52" grpId="0" animBg="1"/>
      <p:bldP spid="52" grpId="1" animBg="1"/>
      <p:bldP spid="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единительная линия 34"/>
          <p:cNvCxnSpPr/>
          <p:nvPr/>
        </p:nvCxnSpPr>
        <p:spPr>
          <a:xfrm flipV="1">
            <a:off x="971600" y="857671"/>
            <a:ext cx="2160240" cy="158417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971600" y="1214754"/>
            <a:ext cx="2484276" cy="918102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5904148" y="476672"/>
            <a:ext cx="1728192" cy="1317103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6408204" y="1052736"/>
            <a:ext cx="1728192" cy="1296144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1223628" y="3861048"/>
            <a:ext cx="1944216" cy="151216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16200000" flipV="1">
            <a:off x="1151620" y="3861048"/>
            <a:ext cx="1944216" cy="151216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4319972" y="4581128"/>
            <a:ext cx="1944216" cy="151216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6858254" y="2780928"/>
            <a:ext cx="1710190" cy="133350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167844" y="1628800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a</a:t>
            </a:r>
            <a:endParaRPr lang="ru-RU" sz="2400" i="1" dirty="0"/>
          </a:p>
        </p:txBody>
      </p:sp>
      <p:sp>
        <p:nvSpPr>
          <p:cNvPr id="44" name="TextBox 43"/>
          <p:cNvSpPr txBox="1"/>
          <p:nvPr/>
        </p:nvSpPr>
        <p:spPr>
          <a:xfrm>
            <a:off x="2663788" y="591071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b</a:t>
            </a:r>
            <a:endParaRPr lang="ru-RU" sz="2400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1126746" y="3501008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</a:t>
            </a:r>
            <a:endParaRPr lang="ru-RU" sz="2400" i="1" dirty="0"/>
          </a:p>
        </p:txBody>
      </p:sp>
      <p:sp>
        <p:nvSpPr>
          <p:cNvPr id="46" name="TextBox 45"/>
          <p:cNvSpPr txBox="1"/>
          <p:nvPr/>
        </p:nvSpPr>
        <p:spPr>
          <a:xfrm>
            <a:off x="2752472" y="3543399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d</a:t>
            </a:r>
            <a:endParaRPr lang="ru-RU" sz="2400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7200292" y="129406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m</a:t>
            </a:r>
            <a:endParaRPr lang="ru-RU" sz="2400" i="1" dirty="0"/>
          </a:p>
        </p:txBody>
      </p:sp>
      <p:sp>
        <p:nvSpPr>
          <p:cNvPr id="48" name="TextBox 47"/>
          <p:cNvSpPr txBox="1"/>
          <p:nvPr/>
        </p:nvSpPr>
        <p:spPr>
          <a:xfrm>
            <a:off x="7704348" y="697006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n</a:t>
            </a:r>
            <a:endParaRPr lang="ru-RU" sz="2400" i="1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V="1">
            <a:off x="6858254" y="2780928"/>
            <a:ext cx="1710190" cy="133350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75956" y="5517232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h</a:t>
            </a:r>
            <a:endParaRPr lang="ru-RU" sz="2400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8136396" y="2441847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k</a:t>
            </a:r>
            <a:endParaRPr lang="ru-RU" sz="2400" i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3" name="TextBox 52"/>
              <p:cNvSpPr txBox="1"/>
              <p:nvPr/>
            </p:nvSpPr>
            <p:spPr>
              <a:xfrm>
                <a:off x="1541467" y="2518791"/>
                <a:ext cx="161787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dirty="0" smtClean="0">
                          <a:ln w="11430"/>
                          <a:gradFill>
                            <a:gsLst>
                              <a:gs pos="0">
                                <a:schemeClr val="accent2">
                                  <a:tint val="70000"/>
                                  <a:satMod val="245000"/>
                                </a:schemeClr>
                              </a:gs>
                              <a:gs pos="75000">
                                <a:schemeClr val="accent2">
                                  <a:tint val="90000"/>
                                  <a:shade val="60000"/>
                                  <a:satMod val="240000"/>
                                </a:schemeClr>
                              </a:gs>
                              <a:gs pos="100000">
                                <a:schemeClr val="accent2">
                                  <a:tint val="100000"/>
                                  <a:shade val="50000"/>
                                  <a:satMod val="24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𝑎</m:t>
                      </m:r>
                      <m:r>
                        <a:rPr lang="en-US" sz="4400" b="1" i="0" dirty="0" smtClean="0">
                          <a:ln w="11430"/>
                          <a:gradFill>
                            <a:gsLst>
                              <a:gs pos="0">
                                <a:schemeClr val="accent2">
                                  <a:tint val="70000"/>
                                  <a:satMod val="245000"/>
                                </a:schemeClr>
                              </a:gs>
                              <a:gs pos="75000">
                                <a:schemeClr val="accent2">
                                  <a:tint val="90000"/>
                                  <a:shade val="60000"/>
                                  <a:satMod val="240000"/>
                                </a:schemeClr>
                              </a:gs>
                              <a:gs pos="100000">
                                <a:schemeClr val="accent2">
                                  <a:tint val="100000"/>
                                  <a:shade val="50000"/>
                                  <a:satMod val="24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sz="4400" b="1" i="0" dirty="0" smtClean="0">
                          <a:ln w="11430"/>
                          <a:gradFill>
                            <a:gsLst>
                              <a:gs pos="0">
                                <a:schemeClr val="accent2">
                                  <a:tint val="70000"/>
                                  <a:satMod val="245000"/>
                                </a:schemeClr>
                              </a:gs>
                              <a:gs pos="75000">
                                <a:schemeClr val="accent2">
                                  <a:tint val="90000"/>
                                  <a:shade val="60000"/>
                                  <a:satMod val="240000"/>
                                </a:schemeClr>
                              </a:gs>
                              <a:gs pos="100000">
                                <a:schemeClr val="accent2">
                                  <a:tint val="100000"/>
                                  <a:shade val="50000"/>
                                  <a:satMod val="24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𝐛</m:t>
                      </m:r>
                    </m:oMath>
                  </m:oMathPara>
                </a14:m>
                <a:endParaRPr lang="ru-RU" sz="4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467" y="2518791"/>
                <a:ext cx="1617879" cy="7694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4" name="TextBox 53"/>
              <p:cNvSpPr txBox="1"/>
              <p:nvPr/>
            </p:nvSpPr>
            <p:spPr>
              <a:xfrm>
                <a:off x="1283199" y="5877272"/>
                <a:ext cx="1644746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0" dirty="0" smtClean="0">
                          <a:ln w="11430"/>
                          <a:gradFill>
                            <a:gsLst>
                              <a:gs pos="0">
                                <a:schemeClr val="accent2">
                                  <a:tint val="70000"/>
                                  <a:satMod val="245000"/>
                                </a:schemeClr>
                              </a:gs>
                              <a:gs pos="75000">
                                <a:schemeClr val="accent2">
                                  <a:tint val="90000"/>
                                  <a:shade val="60000"/>
                                  <a:satMod val="240000"/>
                                </a:schemeClr>
                              </a:gs>
                              <a:gs pos="100000">
                                <a:schemeClr val="accent2">
                                  <a:tint val="100000"/>
                                  <a:shade val="50000"/>
                                  <a:satMod val="24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𝐜</m:t>
                      </m:r>
                      <m:r>
                        <a:rPr lang="en-US" sz="4400" b="1" i="0" dirty="0" smtClean="0">
                          <a:ln w="11430"/>
                          <a:gradFill>
                            <a:gsLst>
                              <a:gs pos="0">
                                <a:schemeClr val="accent2">
                                  <a:tint val="70000"/>
                                  <a:satMod val="245000"/>
                                </a:schemeClr>
                              </a:gs>
                              <a:gs pos="75000">
                                <a:schemeClr val="accent2">
                                  <a:tint val="90000"/>
                                  <a:shade val="60000"/>
                                  <a:satMod val="240000"/>
                                </a:schemeClr>
                              </a:gs>
                              <a:gs pos="100000">
                                <a:schemeClr val="accent2">
                                  <a:tint val="100000"/>
                                  <a:shade val="50000"/>
                                  <a:satMod val="24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⊥</m:t>
                      </m:r>
                      <m:r>
                        <a:rPr lang="en-US" sz="4400" b="1" i="0" dirty="0" smtClean="0">
                          <a:ln w="11430"/>
                          <a:gradFill>
                            <a:gsLst>
                              <a:gs pos="0">
                                <a:schemeClr val="accent2">
                                  <a:tint val="70000"/>
                                  <a:satMod val="245000"/>
                                </a:schemeClr>
                              </a:gs>
                              <a:gs pos="75000">
                                <a:schemeClr val="accent2">
                                  <a:tint val="90000"/>
                                  <a:shade val="60000"/>
                                  <a:satMod val="240000"/>
                                </a:schemeClr>
                              </a:gs>
                              <a:gs pos="100000">
                                <a:schemeClr val="accent2">
                                  <a:tint val="100000"/>
                                  <a:shade val="50000"/>
                                  <a:satMod val="24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𝐝</m:t>
                      </m:r>
                    </m:oMath>
                  </m:oMathPara>
                </a14:m>
                <a:endParaRPr lang="ru-RU" sz="4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199" y="5877272"/>
                <a:ext cx="1644746" cy="7694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5" name="TextBox 54"/>
              <p:cNvSpPr txBox="1"/>
              <p:nvPr/>
            </p:nvSpPr>
            <p:spPr>
              <a:xfrm>
                <a:off x="5467495" y="2518791"/>
                <a:ext cx="177567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0" dirty="0" smtClean="0">
                          <a:ln w="11430"/>
                          <a:gradFill>
                            <a:gsLst>
                              <a:gs pos="0">
                                <a:schemeClr val="accent2">
                                  <a:tint val="70000"/>
                                  <a:satMod val="245000"/>
                                </a:schemeClr>
                              </a:gs>
                              <a:gs pos="75000">
                                <a:schemeClr val="accent2">
                                  <a:tint val="90000"/>
                                  <a:shade val="60000"/>
                                  <a:satMod val="240000"/>
                                </a:schemeClr>
                              </a:gs>
                              <a:gs pos="100000">
                                <a:schemeClr val="accent2">
                                  <a:tint val="100000"/>
                                  <a:shade val="50000"/>
                                  <a:satMod val="24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𝐦</m:t>
                      </m:r>
                      <m:r>
                        <a:rPr lang="en-US" sz="4400" b="1" i="0" dirty="0" smtClean="0">
                          <a:ln w="11430"/>
                          <a:gradFill>
                            <a:gsLst>
                              <a:gs pos="0">
                                <a:schemeClr val="accent2">
                                  <a:tint val="70000"/>
                                  <a:satMod val="245000"/>
                                </a:schemeClr>
                              </a:gs>
                              <a:gs pos="75000">
                                <a:schemeClr val="accent2">
                                  <a:tint val="90000"/>
                                  <a:shade val="60000"/>
                                  <a:satMod val="240000"/>
                                </a:schemeClr>
                              </a:gs>
                              <a:gs pos="100000">
                                <a:schemeClr val="accent2">
                                  <a:tint val="100000"/>
                                  <a:shade val="50000"/>
                                  <a:satMod val="24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∥</m:t>
                      </m:r>
                      <m:r>
                        <a:rPr lang="en-US" sz="4400" b="1" i="0" dirty="0" smtClean="0">
                          <a:ln w="11430"/>
                          <a:gradFill>
                            <a:gsLst>
                              <a:gs pos="0">
                                <a:schemeClr val="accent2">
                                  <a:tint val="70000"/>
                                  <a:satMod val="245000"/>
                                </a:schemeClr>
                              </a:gs>
                              <a:gs pos="75000">
                                <a:schemeClr val="accent2">
                                  <a:tint val="90000"/>
                                  <a:shade val="60000"/>
                                  <a:satMod val="240000"/>
                                </a:schemeClr>
                              </a:gs>
                              <a:gs pos="100000">
                                <a:schemeClr val="accent2">
                                  <a:tint val="100000"/>
                                  <a:shade val="50000"/>
                                  <a:satMod val="24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𝐧</m:t>
                      </m:r>
                    </m:oMath>
                  </m:oMathPara>
                </a14:m>
                <a:endParaRPr lang="ru-RU" sz="4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7495" y="2518791"/>
                <a:ext cx="1775678" cy="7694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 rot="19295016">
            <a:off x="2047888" y="4385843"/>
            <a:ext cx="252028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4347638" y="2780928"/>
            <a:ext cx="4220806" cy="3312368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072066" y="5929330"/>
            <a:ext cx="3348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совпадает с 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8266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51" grpId="0"/>
      <p:bldP spid="52" grpId="0"/>
      <p:bldP spid="53" grpId="0" animBg="1"/>
      <p:bldP spid="54" grpId="0" animBg="1"/>
      <p:bldP spid="55" grpId="0" animBg="1"/>
      <p:bldP spid="2" grpId="0" animBg="1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5"/>
          <p:cNvSpPr>
            <a:spLocks noChangeArrowheads="1" noChangeShapeType="1" noTextEdit="1"/>
          </p:cNvSpPr>
          <p:nvPr/>
        </p:nvSpPr>
        <p:spPr bwMode="auto">
          <a:xfrm>
            <a:off x="1042988" y="1447800"/>
            <a:ext cx="7416800" cy="3960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Параллельные</a:t>
            </a:r>
          </a:p>
          <a:p>
            <a:pPr algn="ctr"/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прямые </a:t>
            </a:r>
          </a:p>
          <a:p>
            <a:pPr algn="ctr"/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не </a:t>
            </a:r>
            <a:r>
              <a:rPr lang="ru-RU" sz="36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пересекаются.</a:t>
            </a:r>
            <a:endParaRPr lang="ru-RU" sz="3600" b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WordArt 5"/>
          <p:cNvSpPr>
            <a:spLocks noChangeArrowheads="1" noChangeShapeType="1" noTextEdit="1"/>
          </p:cNvSpPr>
          <p:nvPr/>
        </p:nvSpPr>
        <p:spPr bwMode="auto">
          <a:xfrm>
            <a:off x="899592" y="1484411"/>
            <a:ext cx="7668852" cy="3960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Параллельные</a:t>
            </a:r>
          </a:p>
          <a:p>
            <a:pPr algn="ctr"/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прямые </a:t>
            </a:r>
          </a:p>
          <a:p>
            <a:pPr algn="ctr"/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не пересекаются?</a:t>
            </a:r>
          </a:p>
        </p:txBody>
      </p:sp>
    </p:spTree>
    <p:extLst>
      <p:ext uri="{BB962C8B-B14F-4D97-AF65-F5344CB8AC3E}">
        <p14:creationId xmlns:p14="http://schemas.microsoft.com/office/powerpoint/2010/main" xmlns="" val="248937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1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1"/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ge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913" y="908720"/>
            <a:ext cx="5903912" cy="372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179512" y="336549"/>
            <a:ext cx="8712968" cy="716187"/>
          </a:xfrm>
          <a:prstGeom prst="rect">
            <a:avLst/>
          </a:prstGeom>
        </p:spPr>
        <p:txBody>
          <a:bodyPr wrap="none" fromWordArt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Параллельные  прямые не </a:t>
            </a:r>
            <a:r>
              <a:rPr lang="ru-RU" sz="28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пересекаются?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4572008"/>
            <a:ext cx="914400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3600" b="1" cap="none" spc="0" dirty="0" smtClean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Две прямые </a:t>
            </a:r>
            <a:r>
              <a:rPr lang="ru-RU" sz="4000" b="1" cap="none" spc="0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плоскости </a:t>
            </a:r>
            <a:r>
              <a:rPr lang="ru-RU" sz="3600" b="1" cap="none" spc="0" dirty="0" smtClean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называются </a:t>
            </a:r>
            <a:r>
              <a:rPr lang="ru-RU" sz="3600" b="1" cap="none" spc="0" dirty="0" smtClean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параллельными</a:t>
            </a:r>
            <a:r>
              <a:rPr lang="ru-RU" sz="3600" b="1" cap="none" spc="0" dirty="0" smtClean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если они не пересекаются.</a:t>
            </a:r>
            <a:endParaRPr lang="ru-RU" sz="3600" b="1" cap="none" spc="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726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1763688" y="2362402"/>
            <a:ext cx="4968552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916088" y="548680"/>
            <a:ext cx="4968552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996208" y="2866458"/>
            <a:ext cx="1647800" cy="6480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148608" y="1052736"/>
            <a:ext cx="2359496" cy="9361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3148608" y="1004136"/>
            <a:ext cx="97200" cy="9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432608" y="1915048"/>
            <a:ext cx="97200" cy="9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546808" y="3442522"/>
            <a:ext cx="97200" cy="9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996208" y="2810545"/>
            <a:ext cx="97200" cy="9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177807" y="476672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508104" y="1412776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 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044808" y="2348880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644008" y="2908849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6" name="TextBox 25"/>
              <p:cNvSpPr txBox="1"/>
              <p:nvPr/>
            </p:nvSpPr>
            <p:spPr>
              <a:xfrm>
                <a:off x="394256" y="4869160"/>
                <a:ext cx="8498224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/>
                        </a:rPr>
                        <m:t>𝑨𝑩</m:t>
                      </m:r>
                      <m:r>
                        <a:rPr lang="en-US" sz="3600" b="1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sz="3600" b="1" i="1">
                          <a:latin typeface="Cambria Math"/>
                          <a:ea typeface="Cambria Math"/>
                        </a:rPr>
                        <m:t>𝒎</m:t>
                      </m:r>
                      <m:r>
                        <a:rPr lang="en-US" sz="3600" b="1" i="1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3600" b="1" i="1">
                          <a:latin typeface="Cambria Math"/>
                          <a:ea typeface="Cambria Math"/>
                        </a:rPr>
                        <m:t>𝑪𝑫</m:t>
                      </m:r>
                      <m:r>
                        <a:rPr lang="en-US" sz="3600" b="1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sz="3600" b="1" i="1">
                          <a:latin typeface="Cambria Math"/>
                          <a:ea typeface="Cambria Math"/>
                        </a:rPr>
                        <m:t>𝒏</m:t>
                      </m:r>
                    </m:oMath>
                  </m:oMathPara>
                </a14:m>
                <a:endParaRPr lang="en-US" sz="3600" b="1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/>
                        </a:rPr>
                        <m:t>𝒎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</a:rPr>
                        <m:t>∥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</a:rPr>
                        <m:t>𝒏</m:t>
                      </m:r>
                    </m:oMath>
                  </m:oMathPara>
                </a14:m>
                <a:endParaRPr lang="en-US" sz="3600" b="1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dirty="0" smtClean="0">
                          <a:latin typeface="Cambria Math"/>
                        </a:rPr>
                        <m:t>𝑨𝑩</m:t>
                      </m:r>
                      <m:r>
                        <a:rPr lang="en-US" sz="3600" b="1" i="1" dirty="0" smtClean="0">
                          <a:latin typeface="Cambria Math"/>
                          <a:ea typeface="Cambria Math"/>
                        </a:rPr>
                        <m:t>∥</m:t>
                      </m:r>
                      <m:r>
                        <a:rPr lang="en-US" sz="3600" b="1" i="1" dirty="0" smtClean="0">
                          <a:latin typeface="Cambria Math"/>
                          <a:ea typeface="Cambria Math"/>
                        </a:rPr>
                        <m:t>𝑪𝑫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56" y="4869160"/>
                <a:ext cx="8498224" cy="175432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6542692" y="1781415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m</a:t>
            </a:r>
            <a:endParaRPr lang="ru-RU" sz="24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6371010" y="3717032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n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xmlns="" val="2848562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5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92296"/>
            <a:ext cx="84969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3200" b="1" cap="none" spc="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Начертите прямые </a:t>
            </a:r>
            <a:r>
              <a:rPr lang="en-US" sz="3200" b="1" i="1" cap="none" spc="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3200" b="1" cap="none" spc="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cap="none" spc="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</a:t>
            </a:r>
            <a:r>
              <a:rPr lang="en-US" sz="3200" b="1" cap="none" spc="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ru-RU" sz="3200" b="1" cap="none" spc="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 прямую с так, что </a:t>
            </a:r>
            <a:r>
              <a:rPr lang="en-US" sz="3200" b="1" i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r>
              <a:rPr lang="en-US" sz="32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</a:t>
            </a:r>
            <a:r>
              <a:rPr lang="en-US" sz="3200" b="1" dirty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</a:t>
            </a:r>
            <a:r>
              <a:rPr lang="ru-RU" sz="3200" b="1" dirty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пересекаются с прямой с.</a:t>
            </a:r>
            <a:r>
              <a:rPr lang="ru-RU" sz="3200" b="1" cap="none" spc="0" dirty="0" smtClean="0">
                <a:ln w="11430">
                  <a:solidFill>
                    <a:schemeClr val="tx1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endParaRPr lang="ru-RU" sz="3200" b="1" cap="none" spc="0" dirty="0">
              <a:ln w="11430">
                <a:solidFill>
                  <a:schemeClr val="tx1"/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34612" y="2038869"/>
            <a:ext cx="3361324" cy="38201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95536" y="2785547"/>
            <a:ext cx="2700300" cy="10755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315132" y="1966861"/>
            <a:ext cx="3361324" cy="382019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292080" y="3407021"/>
            <a:ext cx="3361324" cy="382019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2555776" y="4293097"/>
            <a:ext cx="2016224" cy="208823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707904" y="4509120"/>
            <a:ext cx="2520280" cy="158417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10434" y="157693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a</a:t>
            </a:r>
            <a:endParaRPr lang="ru-RU" sz="2800" b="1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227159" y="287351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b</a:t>
            </a:r>
            <a:endParaRPr lang="ru-RU" sz="2800" b="1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3131840" y="1484784"/>
            <a:ext cx="333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c</a:t>
            </a:r>
            <a:endParaRPr lang="ru-RU" sz="2800" b="1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5292080" y="194375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00FF"/>
                </a:solidFill>
              </a:rPr>
              <a:t>a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15132" y="3407021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FF"/>
                </a:solidFill>
              </a:rPr>
              <a:t>b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278137" y="1053719"/>
            <a:ext cx="332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FF"/>
                </a:solidFill>
              </a:rPr>
              <a:t>c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10588" y="405790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990000"/>
                </a:solidFill>
              </a:rPr>
              <a:t>a</a:t>
            </a:r>
            <a:endParaRPr lang="ru-RU" sz="2800" b="1" i="1" dirty="0">
              <a:solidFill>
                <a:srgbClr val="99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38340" y="585810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990000"/>
                </a:solidFill>
              </a:rPr>
              <a:t>b</a:t>
            </a:r>
            <a:endParaRPr lang="ru-RU" sz="2800" b="1" i="1" dirty="0">
              <a:solidFill>
                <a:srgbClr val="99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42597" y="5498068"/>
            <a:ext cx="333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990000"/>
                </a:solidFill>
              </a:rPr>
              <a:t>c</a:t>
            </a:r>
            <a:endParaRPr lang="ru-RU" sz="2800" b="1" i="1" dirty="0">
              <a:solidFill>
                <a:srgbClr val="990000"/>
              </a:solidFill>
            </a:endParaRPr>
          </a:p>
        </p:txBody>
      </p:sp>
      <p:sp>
        <p:nvSpPr>
          <p:cNvPr id="11265" name="TextBox 11264"/>
          <p:cNvSpPr txBox="1"/>
          <p:nvPr/>
        </p:nvSpPr>
        <p:spPr>
          <a:xfrm rot="19284239">
            <a:off x="1657081" y="2565040"/>
            <a:ext cx="1316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секущая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 rot="3408832">
            <a:off x="6672723" y="2664995"/>
            <a:ext cx="1316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секущая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 rot="21075950">
            <a:off x="3455774" y="5830526"/>
            <a:ext cx="1316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секущая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634612" y="1873570"/>
            <a:ext cx="2353212" cy="19874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012160" y="1369514"/>
            <a:ext cx="2088232" cy="313960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2315274" y="5391219"/>
            <a:ext cx="4128934" cy="70207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8932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5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11265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Дуга 46"/>
          <p:cNvSpPr/>
          <p:nvPr/>
        </p:nvSpPr>
        <p:spPr>
          <a:xfrm rot="13666592">
            <a:off x="4439360" y="4765161"/>
            <a:ext cx="1633432" cy="1726545"/>
          </a:xfrm>
          <a:prstGeom prst="arc">
            <a:avLst>
              <a:gd name="adj1" fmla="val 18597555"/>
              <a:gd name="adj2" fmla="val 20659049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Дуга 39"/>
          <p:cNvSpPr/>
          <p:nvPr/>
        </p:nvSpPr>
        <p:spPr>
          <a:xfrm rot="6424317">
            <a:off x="2593037" y="5425705"/>
            <a:ext cx="1198474" cy="1372261"/>
          </a:xfrm>
          <a:custGeom>
            <a:avLst/>
            <a:gdLst>
              <a:gd name="connsiteX0" fmla="*/ 159131 w 592353"/>
              <a:gd name="connsiteY0" fmla="*/ 36383 h 641152"/>
              <a:gd name="connsiteX1" fmla="*/ 509656 w 592353"/>
              <a:gd name="connsiteY1" fmla="*/ 98365 h 641152"/>
              <a:gd name="connsiteX2" fmla="*/ 571101 w 592353"/>
              <a:gd name="connsiteY2" fmla="*/ 439822 h 641152"/>
              <a:gd name="connsiteX3" fmla="*/ 296177 w 592353"/>
              <a:gd name="connsiteY3" fmla="*/ 320576 h 641152"/>
              <a:gd name="connsiteX4" fmla="*/ 159131 w 592353"/>
              <a:gd name="connsiteY4" fmla="*/ 36383 h 641152"/>
              <a:gd name="connsiteX0" fmla="*/ 159131 w 592353"/>
              <a:gd name="connsiteY0" fmla="*/ 36383 h 641152"/>
              <a:gd name="connsiteX1" fmla="*/ 509656 w 592353"/>
              <a:gd name="connsiteY1" fmla="*/ 98365 h 641152"/>
              <a:gd name="connsiteX2" fmla="*/ 571101 w 592353"/>
              <a:gd name="connsiteY2" fmla="*/ 439822 h 641152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11970 w 529040"/>
              <a:gd name="connsiteY2" fmla="*/ 439832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53274 w 529040"/>
              <a:gd name="connsiteY2" fmla="*/ 311873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64254 w 529040"/>
              <a:gd name="connsiteY2" fmla="*/ 522816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70197 w 599237"/>
              <a:gd name="connsiteY0" fmla="*/ 100214 h 641108"/>
              <a:gd name="connsiteX1" fmla="*/ 420722 w 599237"/>
              <a:gd name="connsiteY1" fmla="*/ 162196 h 641108"/>
              <a:gd name="connsiteX2" fmla="*/ 534451 w 599237"/>
              <a:gd name="connsiteY2" fmla="*/ 586637 h 641108"/>
              <a:gd name="connsiteX3" fmla="*/ 207243 w 599237"/>
              <a:gd name="connsiteY3" fmla="*/ 384407 h 641108"/>
              <a:gd name="connsiteX4" fmla="*/ 70197 w 599237"/>
              <a:gd name="connsiteY4" fmla="*/ 100214 h 641108"/>
              <a:gd name="connsiteX0" fmla="*/ 0 w 599237"/>
              <a:gd name="connsiteY0" fmla="*/ 20521 h 641108"/>
              <a:gd name="connsiteX1" fmla="*/ 420722 w 599237"/>
              <a:gd name="connsiteY1" fmla="*/ 162196 h 641108"/>
              <a:gd name="connsiteX2" fmla="*/ 590754 w 599237"/>
              <a:gd name="connsiteY2" fmla="*/ 641108 h 641108"/>
              <a:gd name="connsiteX0" fmla="*/ 18642 w 599237"/>
              <a:gd name="connsiteY0" fmla="*/ 15822 h 686131"/>
              <a:gd name="connsiteX1" fmla="*/ 420722 w 599237"/>
              <a:gd name="connsiteY1" fmla="*/ 207219 h 686131"/>
              <a:gd name="connsiteX2" fmla="*/ 534451 w 599237"/>
              <a:gd name="connsiteY2" fmla="*/ 631660 h 686131"/>
              <a:gd name="connsiteX3" fmla="*/ 207243 w 599237"/>
              <a:gd name="connsiteY3" fmla="*/ 429430 h 686131"/>
              <a:gd name="connsiteX4" fmla="*/ 18642 w 599237"/>
              <a:gd name="connsiteY4" fmla="*/ 15822 h 686131"/>
              <a:gd name="connsiteX0" fmla="*/ 0 w 599237"/>
              <a:gd name="connsiteY0" fmla="*/ 65544 h 686131"/>
              <a:gd name="connsiteX1" fmla="*/ 420722 w 599237"/>
              <a:gd name="connsiteY1" fmla="*/ 207219 h 686131"/>
              <a:gd name="connsiteX2" fmla="*/ 590754 w 599237"/>
              <a:gd name="connsiteY2" fmla="*/ 686131 h 686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237" h="686131" stroke="0" extrusionOk="0">
                <a:moveTo>
                  <a:pt x="18642" y="15822"/>
                </a:moveTo>
                <a:cubicBezTo>
                  <a:pt x="135238" y="-50049"/>
                  <a:pt x="334754" y="104579"/>
                  <a:pt x="420722" y="207219"/>
                </a:cubicBezTo>
                <a:cubicBezTo>
                  <a:pt x="506690" y="309859"/>
                  <a:pt x="577767" y="514664"/>
                  <a:pt x="534451" y="631660"/>
                </a:cubicBezTo>
                <a:lnTo>
                  <a:pt x="207243" y="429430"/>
                </a:lnTo>
                <a:lnTo>
                  <a:pt x="18642" y="15822"/>
                </a:lnTo>
                <a:close/>
              </a:path>
              <a:path w="599237" h="686131" fill="none">
                <a:moveTo>
                  <a:pt x="0" y="65544"/>
                </a:moveTo>
                <a:cubicBezTo>
                  <a:pt x="116596" y="-327"/>
                  <a:pt x="329555" y="104610"/>
                  <a:pt x="420722" y="207219"/>
                </a:cubicBezTo>
                <a:cubicBezTo>
                  <a:pt x="501439" y="298067"/>
                  <a:pt x="634070" y="569135"/>
                  <a:pt x="590754" y="686131"/>
                </a:cubicBezTo>
              </a:path>
            </a:pathLst>
          </a:custGeom>
          <a:solidFill>
            <a:srgbClr val="0000FF">
              <a:alpha val="50000"/>
            </a:srgbClr>
          </a:solidFill>
          <a:ln>
            <a:solidFill>
              <a:srgbClr val="0000FF">
                <a:alpha val="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 rot="20144822">
            <a:off x="6820429" y="2941125"/>
            <a:ext cx="1440000" cy="1440000"/>
          </a:xfrm>
          <a:prstGeom prst="arc">
            <a:avLst>
              <a:gd name="adj1" fmla="val 15679619"/>
              <a:gd name="adj2" fmla="val 1790430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Дуга 42"/>
          <p:cNvSpPr/>
          <p:nvPr/>
        </p:nvSpPr>
        <p:spPr>
          <a:xfrm rot="10007633">
            <a:off x="5913340" y="1397791"/>
            <a:ext cx="1308824" cy="1343996"/>
          </a:xfrm>
          <a:prstGeom prst="arc">
            <a:avLst>
              <a:gd name="adj1" fmla="val 15228328"/>
              <a:gd name="adj2" fmla="val 1050588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1943797">
            <a:off x="579586" y="2491840"/>
            <a:ext cx="1573827" cy="1413023"/>
          </a:xfrm>
          <a:prstGeom prst="arc">
            <a:avLst>
              <a:gd name="adj1" fmla="val 17356534"/>
              <a:gd name="adj2" fmla="val 20798241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Дуга 40"/>
          <p:cNvSpPr/>
          <p:nvPr/>
        </p:nvSpPr>
        <p:spPr>
          <a:xfrm rot="11620070">
            <a:off x="1881305" y="1577281"/>
            <a:ext cx="1330939" cy="1307396"/>
          </a:xfrm>
          <a:prstGeom prst="arc">
            <a:avLst>
              <a:gd name="adj1" fmla="val 18099990"/>
              <a:gd name="adj2" fmla="val 21046909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уга 39"/>
          <p:cNvSpPr/>
          <p:nvPr/>
        </p:nvSpPr>
        <p:spPr>
          <a:xfrm rot="8724662">
            <a:off x="4602105" y="5160070"/>
            <a:ext cx="1198474" cy="1372261"/>
          </a:xfrm>
          <a:custGeom>
            <a:avLst/>
            <a:gdLst>
              <a:gd name="connsiteX0" fmla="*/ 159131 w 592353"/>
              <a:gd name="connsiteY0" fmla="*/ 36383 h 641152"/>
              <a:gd name="connsiteX1" fmla="*/ 509656 w 592353"/>
              <a:gd name="connsiteY1" fmla="*/ 98365 h 641152"/>
              <a:gd name="connsiteX2" fmla="*/ 571101 w 592353"/>
              <a:gd name="connsiteY2" fmla="*/ 439822 h 641152"/>
              <a:gd name="connsiteX3" fmla="*/ 296177 w 592353"/>
              <a:gd name="connsiteY3" fmla="*/ 320576 h 641152"/>
              <a:gd name="connsiteX4" fmla="*/ 159131 w 592353"/>
              <a:gd name="connsiteY4" fmla="*/ 36383 h 641152"/>
              <a:gd name="connsiteX0" fmla="*/ 159131 w 592353"/>
              <a:gd name="connsiteY0" fmla="*/ 36383 h 641152"/>
              <a:gd name="connsiteX1" fmla="*/ 509656 w 592353"/>
              <a:gd name="connsiteY1" fmla="*/ 98365 h 641152"/>
              <a:gd name="connsiteX2" fmla="*/ 571101 w 592353"/>
              <a:gd name="connsiteY2" fmla="*/ 439822 h 641152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11970 w 529040"/>
              <a:gd name="connsiteY2" fmla="*/ 439832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53274 w 529040"/>
              <a:gd name="connsiteY2" fmla="*/ 311873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64254 w 529040"/>
              <a:gd name="connsiteY2" fmla="*/ 522816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70197 w 599237"/>
              <a:gd name="connsiteY0" fmla="*/ 100214 h 641108"/>
              <a:gd name="connsiteX1" fmla="*/ 420722 w 599237"/>
              <a:gd name="connsiteY1" fmla="*/ 162196 h 641108"/>
              <a:gd name="connsiteX2" fmla="*/ 534451 w 599237"/>
              <a:gd name="connsiteY2" fmla="*/ 586637 h 641108"/>
              <a:gd name="connsiteX3" fmla="*/ 207243 w 599237"/>
              <a:gd name="connsiteY3" fmla="*/ 384407 h 641108"/>
              <a:gd name="connsiteX4" fmla="*/ 70197 w 599237"/>
              <a:gd name="connsiteY4" fmla="*/ 100214 h 641108"/>
              <a:gd name="connsiteX0" fmla="*/ 0 w 599237"/>
              <a:gd name="connsiteY0" fmla="*/ 20521 h 641108"/>
              <a:gd name="connsiteX1" fmla="*/ 420722 w 599237"/>
              <a:gd name="connsiteY1" fmla="*/ 162196 h 641108"/>
              <a:gd name="connsiteX2" fmla="*/ 590754 w 599237"/>
              <a:gd name="connsiteY2" fmla="*/ 641108 h 641108"/>
              <a:gd name="connsiteX0" fmla="*/ 18642 w 599237"/>
              <a:gd name="connsiteY0" fmla="*/ 15822 h 686131"/>
              <a:gd name="connsiteX1" fmla="*/ 420722 w 599237"/>
              <a:gd name="connsiteY1" fmla="*/ 207219 h 686131"/>
              <a:gd name="connsiteX2" fmla="*/ 534451 w 599237"/>
              <a:gd name="connsiteY2" fmla="*/ 631660 h 686131"/>
              <a:gd name="connsiteX3" fmla="*/ 207243 w 599237"/>
              <a:gd name="connsiteY3" fmla="*/ 429430 h 686131"/>
              <a:gd name="connsiteX4" fmla="*/ 18642 w 599237"/>
              <a:gd name="connsiteY4" fmla="*/ 15822 h 686131"/>
              <a:gd name="connsiteX0" fmla="*/ 0 w 599237"/>
              <a:gd name="connsiteY0" fmla="*/ 65544 h 686131"/>
              <a:gd name="connsiteX1" fmla="*/ 420722 w 599237"/>
              <a:gd name="connsiteY1" fmla="*/ 207219 h 686131"/>
              <a:gd name="connsiteX2" fmla="*/ 590754 w 599237"/>
              <a:gd name="connsiteY2" fmla="*/ 686131 h 686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237" h="686131" stroke="0" extrusionOk="0">
                <a:moveTo>
                  <a:pt x="18642" y="15822"/>
                </a:moveTo>
                <a:cubicBezTo>
                  <a:pt x="135238" y="-50049"/>
                  <a:pt x="334754" y="104579"/>
                  <a:pt x="420722" y="207219"/>
                </a:cubicBezTo>
                <a:cubicBezTo>
                  <a:pt x="506690" y="309859"/>
                  <a:pt x="577767" y="514664"/>
                  <a:pt x="534451" y="631660"/>
                </a:cubicBezTo>
                <a:lnTo>
                  <a:pt x="207243" y="429430"/>
                </a:lnTo>
                <a:lnTo>
                  <a:pt x="18642" y="15822"/>
                </a:lnTo>
                <a:close/>
              </a:path>
              <a:path w="599237" h="686131" fill="none">
                <a:moveTo>
                  <a:pt x="0" y="65544"/>
                </a:moveTo>
                <a:cubicBezTo>
                  <a:pt x="116596" y="-327"/>
                  <a:pt x="329555" y="104610"/>
                  <a:pt x="420722" y="207219"/>
                </a:cubicBezTo>
                <a:cubicBezTo>
                  <a:pt x="501439" y="298067"/>
                  <a:pt x="634070" y="569135"/>
                  <a:pt x="590754" y="686131"/>
                </a:cubicBezTo>
              </a:path>
            </a:pathLst>
          </a:custGeom>
          <a:solidFill>
            <a:srgbClr val="00FF00">
              <a:alpha val="50000"/>
            </a:srgbClr>
          </a:solidFill>
          <a:ln>
            <a:solidFill>
              <a:srgbClr val="00FF00">
                <a:alpha val="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Дуга 38"/>
          <p:cNvSpPr/>
          <p:nvPr/>
        </p:nvSpPr>
        <p:spPr>
          <a:xfrm rot="692689">
            <a:off x="2131805" y="5009396"/>
            <a:ext cx="1856054" cy="1707530"/>
          </a:xfrm>
          <a:prstGeom prst="arc">
            <a:avLst>
              <a:gd name="adj1" fmla="val 17952140"/>
              <a:gd name="adj2" fmla="val 20384868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 rot="15291704">
            <a:off x="6795375" y="2798109"/>
            <a:ext cx="1425702" cy="1736360"/>
          </a:xfrm>
          <a:prstGeom prst="arc">
            <a:avLst>
              <a:gd name="adj1" fmla="val 17457231"/>
              <a:gd name="adj2" fmla="val 20359825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/>
          <p:cNvSpPr/>
          <p:nvPr/>
        </p:nvSpPr>
        <p:spPr>
          <a:xfrm rot="4431756">
            <a:off x="5813913" y="1403967"/>
            <a:ext cx="1399376" cy="1353960"/>
          </a:xfrm>
          <a:prstGeom prst="arc">
            <a:avLst>
              <a:gd name="adj1" fmla="val 17586765"/>
              <a:gd name="adj2" fmla="val 20995075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уга 35"/>
          <p:cNvSpPr/>
          <p:nvPr/>
        </p:nvSpPr>
        <p:spPr>
          <a:xfrm rot="17872803">
            <a:off x="803842" y="2597051"/>
            <a:ext cx="1278223" cy="1189977"/>
          </a:xfrm>
          <a:prstGeom prst="arc">
            <a:avLst>
              <a:gd name="adj1" fmla="val 15954042"/>
              <a:gd name="adj2" fmla="val 1372232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 rot="7013818">
            <a:off x="1971015" y="1596461"/>
            <a:ext cx="1253451" cy="1349146"/>
          </a:xfrm>
          <a:prstGeom prst="arc">
            <a:avLst>
              <a:gd name="adj1" fmla="val 15056901"/>
              <a:gd name="adj2" fmla="val 1607933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34612" y="2038869"/>
            <a:ext cx="3361324" cy="38201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95536" y="2785547"/>
            <a:ext cx="2700300" cy="10755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34612" y="1484784"/>
            <a:ext cx="2830974" cy="237626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315132" y="1966861"/>
            <a:ext cx="3361324" cy="382019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292080" y="3407021"/>
            <a:ext cx="3361324" cy="382019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012160" y="1369514"/>
            <a:ext cx="2088232" cy="313960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315274" y="4293098"/>
            <a:ext cx="2256726" cy="2304254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230142" y="4509120"/>
            <a:ext cx="2998042" cy="1584176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10434" y="157693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a</a:t>
            </a:r>
            <a:endParaRPr lang="ru-RU" sz="2800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227159" y="287351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b</a:t>
            </a:r>
            <a:endParaRPr lang="ru-RU" sz="2800" b="1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3230142" y="1484784"/>
            <a:ext cx="333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c</a:t>
            </a:r>
            <a:endParaRPr lang="ru-RU" sz="2800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5292080" y="194375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00FF"/>
                </a:solidFill>
              </a:rPr>
              <a:t>a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15132" y="3407021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FF"/>
                </a:solidFill>
              </a:rPr>
              <a:t>b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78137" y="1053719"/>
            <a:ext cx="332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FF"/>
                </a:solidFill>
              </a:rPr>
              <a:t>c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10588" y="405790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990000"/>
                </a:solidFill>
              </a:rPr>
              <a:t>a</a:t>
            </a:r>
            <a:endParaRPr lang="ru-RU" sz="2800" b="1" i="1" dirty="0">
              <a:solidFill>
                <a:srgbClr val="99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38340" y="585810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990000"/>
                </a:solidFill>
              </a:rPr>
              <a:t>b</a:t>
            </a:r>
            <a:endParaRPr lang="ru-RU" sz="2800" b="1" i="1" dirty="0">
              <a:solidFill>
                <a:srgbClr val="99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42597" y="5498068"/>
            <a:ext cx="333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990000"/>
                </a:solidFill>
              </a:rPr>
              <a:t>c</a:t>
            </a:r>
            <a:endParaRPr lang="ru-RU" sz="2800" b="1" i="1" dirty="0">
              <a:solidFill>
                <a:srgbClr val="990000"/>
              </a:solidFill>
            </a:endParaRPr>
          </a:p>
        </p:txBody>
      </p:sp>
      <p:sp>
        <p:nvSpPr>
          <p:cNvPr id="30" name="WordArt 5"/>
          <p:cNvSpPr>
            <a:spLocks noChangeArrowheads="1" noChangeShapeType="1" noTextEdit="1"/>
          </p:cNvSpPr>
          <p:nvPr/>
        </p:nvSpPr>
        <p:spPr bwMode="auto">
          <a:xfrm>
            <a:off x="179512" y="116632"/>
            <a:ext cx="8712968" cy="716187"/>
          </a:xfrm>
          <a:prstGeom prst="rect">
            <a:avLst/>
          </a:prstGeom>
        </p:spPr>
        <p:txBody>
          <a:bodyPr wrap="none" fromWordArt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Накрестлежащие</a:t>
            </a:r>
            <a:r>
              <a:rPr lang="ru-RU" sz="36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углы.</a:t>
            </a:r>
            <a:endParaRPr lang="ru-RU" sz="3600" b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1619672" y="5391220"/>
            <a:ext cx="4824536" cy="7284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48562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5" grpId="0" animBg="1"/>
      <p:bldP spid="45" grpId="1" animBg="1"/>
      <p:bldP spid="44" grpId="0" animBg="1"/>
      <p:bldP spid="44" grpId="1" animBg="1"/>
      <p:bldP spid="43" grpId="0" animBg="1"/>
      <p:bldP spid="43" grpId="1" animBg="1"/>
      <p:bldP spid="42" grpId="0" animBg="1"/>
      <p:bldP spid="42" grpId="1" animBg="1"/>
      <p:bldP spid="41" grpId="0" animBg="1"/>
      <p:bldP spid="41" grpId="1" animBg="1"/>
      <p:bldP spid="40" grpId="0" animBg="1"/>
      <p:bldP spid="39" grpId="0" animBg="1"/>
      <p:bldP spid="38" grpId="0" animBg="1"/>
      <p:bldP spid="37" grpId="0" animBg="1"/>
      <p:bldP spid="36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Дуга 46"/>
          <p:cNvSpPr/>
          <p:nvPr/>
        </p:nvSpPr>
        <p:spPr>
          <a:xfrm rot="13666592">
            <a:off x="4439360" y="4765160"/>
            <a:ext cx="1633432" cy="1726546"/>
          </a:xfrm>
          <a:prstGeom prst="arc">
            <a:avLst>
              <a:gd name="adj1" fmla="val 18597555"/>
              <a:gd name="adj2" fmla="val 20659049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Дуга 39"/>
          <p:cNvSpPr/>
          <p:nvPr/>
        </p:nvSpPr>
        <p:spPr>
          <a:xfrm rot="6410660">
            <a:off x="2593037" y="5425704"/>
            <a:ext cx="1198474" cy="1372262"/>
          </a:xfrm>
          <a:custGeom>
            <a:avLst/>
            <a:gdLst>
              <a:gd name="connsiteX0" fmla="*/ 159131 w 592353"/>
              <a:gd name="connsiteY0" fmla="*/ 36383 h 641152"/>
              <a:gd name="connsiteX1" fmla="*/ 509656 w 592353"/>
              <a:gd name="connsiteY1" fmla="*/ 98365 h 641152"/>
              <a:gd name="connsiteX2" fmla="*/ 571101 w 592353"/>
              <a:gd name="connsiteY2" fmla="*/ 439822 h 641152"/>
              <a:gd name="connsiteX3" fmla="*/ 296177 w 592353"/>
              <a:gd name="connsiteY3" fmla="*/ 320576 h 641152"/>
              <a:gd name="connsiteX4" fmla="*/ 159131 w 592353"/>
              <a:gd name="connsiteY4" fmla="*/ 36383 h 641152"/>
              <a:gd name="connsiteX0" fmla="*/ 159131 w 592353"/>
              <a:gd name="connsiteY0" fmla="*/ 36383 h 641152"/>
              <a:gd name="connsiteX1" fmla="*/ 509656 w 592353"/>
              <a:gd name="connsiteY1" fmla="*/ 98365 h 641152"/>
              <a:gd name="connsiteX2" fmla="*/ 571101 w 592353"/>
              <a:gd name="connsiteY2" fmla="*/ 439822 h 641152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11970 w 529040"/>
              <a:gd name="connsiteY2" fmla="*/ 439832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53274 w 529040"/>
              <a:gd name="connsiteY2" fmla="*/ 311873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64254 w 529040"/>
              <a:gd name="connsiteY2" fmla="*/ 522816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70197 w 599237"/>
              <a:gd name="connsiteY0" fmla="*/ 100214 h 641108"/>
              <a:gd name="connsiteX1" fmla="*/ 420722 w 599237"/>
              <a:gd name="connsiteY1" fmla="*/ 162196 h 641108"/>
              <a:gd name="connsiteX2" fmla="*/ 534451 w 599237"/>
              <a:gd name="connsiteY2" fmla="*/ 586637 h 641108"/>
              <a:gd name="connsiteX3" fmla="*/ 207243 w 599237"/>
              <a:gd name="connsiteY3" fmla="*/ 384407 h 641108"/>
              <a:gd name="connsiteX4" fmla="*/ 70197 w 599237"/>
              <a:gd name="connsiteY4" fmla="*/ 100214 h 641108"/>
              <a:gd name="connsiteX0" fmla="*/ 0 w 599237"/>
              <a:gd name="connsiteY0" fmla="*/ 20521 h 641108"/>
              <a:gd name="connsiteX1" fmla="*/ 420722 w 599237"/>
              <a:gd name="connsiteY1" fmla="*/ 162196 h 641108"/>
              <a:gd name="connsiteX2" fmla="*/ 590754 w 599237"/>
              <a:gd name="connsiteY2" fmla="*/ 641108 h 641108"/>
              <a:gd name="connsiteX0" fmla="*/ 18642 w 599237"/>
              <a:gd name="connsiteY0" fmla="*/ 15822 h 686131"/>
              <a:gd name="connsiteX1" fmla="*/ 420722 w 599237"/>
              <a:gd name="connsiteY1" fmla="*/ 207219 h 686131"/>
              <a:gd name="connsiteX2" fmla="*/ 534451 w 599237"/>
              <a:gd name="connsiteY2" fmla="*/ 631660 h 686131"/>
              <a:gd name="connsiteX3" fmla="*/ 207243 w 599237"/>
              <a:gd name="connsiteY3" fmla="*/ 429430 h 686131"/>
              <a:gd name="connsiteX4" fmla="*/ 18642 w 599237"/>
              <a:gd name="connsiteY4" fmla="*/ 15822 h 686131"/>
              <a:gd name="connsiteX0" fmla="*/ 0 w 599237"/>
              <a:gd name="connsiteY0" fmla="*/ 65544 h 686131"/>
              <a:gd name="connsiteX1" fmla="*/ 420722 w 599237"/>
              <a:gd name="connsiteY1" fmla="*/ 207219 h 686131"/>
              <a:gd name="connsiteX2" fmla="*/ 590754 w 599237"/>
              <a:gd name="connsiteY2" fmla="*/ 686131 h 686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237" h="686131" stroke="0" extrusionOk="0">
                <a:moveTo>
                  <a:pt x="18642" y="15822"/>
                </a:moveTo>
                <a:cubicBezTo>
                  <a:pt x="135238" y="-50049"/>
                  <a:pt x="334754" y="104579"/>
                  <a:pt x="420722" y="207219"/>
                </a:cubicBezTo>
                <a:cubicBezTo>
                  <a:pt x="506690" y="309859"/>
                  <a:pt x="577767" y="514664"/>
                  <a:pt x="534451" y="631660"/>
                </a:cubicBezTo>
                <a:lnTo>
                  <a:pt x="207243" y="429430"/>
                </a:lnTo>
                <a:lnTo>
                  <a:pt x="18642" y="15822"/>
                </a:lnTo>
                <a:close/>
              </a:path>
              <a:path w="599237" h="686131" fill="none">
                <a:moveTo>
                  <a:pt x="0" y="65544"/>
                </a:moveTo>
                <a:cubicBezTo>
                  <a:pt x="116596" y="-327"/>
                  <a:pt x="329555" y="104610"/>
                  <a:pt x="420722" y="207219"/>
                </a:cubicBezTo>
                <a:cubicBezTo>
                  <a:pt x="501439" y="298067"/>
                  <a:pt x="634070" y="569135"/>
                  <a:pt x="590754" y="686131"/>
                </a:cubicBezTo>
              </a:path>
            </a:pathLst>
          </a:custGeom>
          <a:solidFill>
            <a:srgbClr val="0000FF">
              <a:alpha val="50000"/>
            </a:srgbClr>
          </a:solidFill>
          <a:ln>
            <a:solidFill>
              <a:srgbClr val="0000FF">
                <a:alpha val="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 rot="20144822">
            <a:off x="6892437" y="3013133"/>
            <a:ext cx="1440000" cy="1440000"/>
          </a:xfrm>
          <a:prstGeom prst="arc">
            <a:avLst>
              <a:gd name="adj1" fmla="val 15661985"/>
              <a:gd name="adj2" fmla="val 1359026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Дуга 42"/>
          <p:cNvSpPr/>
          <p:nvPr/>
        </p:nvSpPr>
        <p:spPr>
          <a:xfrm rot="10007633">
            <a:off x="5835721" y="1415111"/>
            <a:ext cx="1464063" cy="1375153"/>
          </a:xfrm>
          <a:prstGeom prst="arc">
            <a:avLst>
              <a:gd name="adj1" fmla="val 15163661"/>
              <a:gd name="adj2" fmla="val 1185075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1943797">
            <a:off x="570482" y="2523179"/>
            <a:ext cx="1592036" cy="1384327"/>
          </a:xfrm>
          <a:prstGeom prst="arc">
            <a:avLst>
              <a:gd name="adj1" fmla="val 17235803"/>
              <a:gd name="adj2" fmla="val 20915639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Дуга 40"/>
          <p:cNvSpPr/>
          <p:nvPr/>
        </p:nvSpPr>
        <p:spPr>
          <a:xfrm rot="11620070">
            <a:off x="1921324" y="1562155"/>
            <a:ext cx="1352486" cy="1398364"/>
          </a:xfrm>
          <a:prstGeom prst="arc">
            <a:avLst>
              <a:gd name="adj1" fmla="val 18420295"/>
              <a:gd name="adj2" fmla="val 21379106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уга 39"/>
          <p:cNvSpPr/>
          <p:nvPr/>
        </p:nvSpPr>
        <p:spPr>
          <a:xfrm rot="8621966">
            <a:off x="4674113" y="5150204"/>
            <a:ext cx="1198474" cy="1372262"/>
          </a:xfrm>
          <a:custGeom>
            <a:avLst/>
            <a:gdLst>
              <a:gd name="connsiteX0" fmla="*/ 159131 w 592353"/>
              <a:gd name="connsiteY0" fmla="*/ 36383 h 641152"/>
              <a:gd name="connsiteX1" fmla="*/ 509656 w 592353"/>
              <a:gd name="connsiteY1" fmla="*/ 98365 h 641152"/>
              <a:gd name="connsiteX2" fmla="*/ 571101 w 592353"/>
              <a:gd name="connsiteY2" fmla="*/ 439822 h 641152"/>
              <a:gd name="connsiteX3" fmla="*/ 296177 w 592353"/>
              <a:gd name="connsiteY3" fmla="*/ 320576 h 641152"/>
              <a:gd name="connsiteX4" fmla="*/ 159131 w 592353"/>
              <a:gd name="connsiteY4" fmla="*/ 36383 h 641152"/>
              <a:gd name="connsiteX0" fmla="*/ 159131 w 592353"/>
              <a:gd name="connsiteY0" fmla="*/ 36383 h 641152"/>
              <a:gd name="connsiteX1" fmla="*/ 509656 w 592353"/>
              <a:gd name="connsiteY1" fmla="*/ 98365 h 641152"/>
              <a:gd name="connsiteX2" fmla="*/ 571101 w 592353"/>
              <a:gd name="connsiteY2" fmla="*/ 439822 h 641152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11970 w 529040"/>
              <a:gd name="connsiteY2" fmla="*/ 439832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53274 w 529040"/>
              <a:gd name="connsiteY2" fmla="*/ 311873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64254 w 529040"/>
              <a:gd name="connsiteY2" fmla="*/ 522816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70197 w 599237"/>
              <a:gd name="connsiteY0" fmla="*/ 100214 h 641108"/>
              <a:gd name="connsiteX1" fmla="*/ 420722 w 599237"/>
              <a:gd name="connsiteY1" fmla="*/ 162196 h 641108"/>
              <a:gd name="connsiteX2" fmla="*/ 534451 w 599237"/>
              <a:gd name="connsiteY2" fmla="*/ 586637 h 641108"/>
              <a:gd name="connsiteX3" fmla="*/ 207243 w 599237"/>
              <a:gd name="connsiteY3" fmla="*/ 384407 h 641108"/>
              <a:gd name="connsiteX4" fmla="*/ 70197 w 599237"/>
              <a:gd name="connsiteY4" fmla="*/ 100214 h 641108"/>
              <a:gd name="connsiteX0" fmla="*/ 0 w 599237"/>
              <a:gd name="connsiteY0" fmla="*/ 20521 h 641108"/>
              <a:gd name="connsiteX1" fmla="*/ 420722 w 599237"/>
              <a:gd name="connsiteY1" fmla="*/ 162196 h 641108"/>
              <a:gd name="connsiteX2" fmla="*/ 590754 w 599237"/>
              <a:gd name="connsiteY2" fmla="*/ 641108 h 641108"/>
              <a:gd name="connsiteX0" fmla="*/ 18642 w 599237"/>
              <a:gd name="connsiteY0" fmla="*/ 15822 h 686131"/>
              <a:gd name="connsiteX1" fmla="*/ 420722 w 599237"/>
              <a:gd name="connsiteY1" fmla="*/ 207219 h 686131"/>
              <a:gd name="connsiteX2" fmla="*/ 534451 w 599237"/>
              <a:gd name="connsiteY2" fmla="*/ 631660 h 686131"/>
              <a:gd name="connsiteX3" fmla="*/ 207243 w 599237"/>
              <a:gd name="connsiteY3" fmla="*/ 429430 h 686131"/>
              <a:gd name="connsiteX4" fmla="*/ 18642 w 599237"/>
              <a:gd name="connsiteY4" fmla="*/ 15822 h 686131"/>
              <a:gd name="connsiteX0" fmla="*/ 0 w 599237"/>
              <a:gd name="connsiteY0" fmla="*/ 65544 h 686131"/>
              <a:gd name="connsiteX1" fmla="*/ 420722 w 599237"/>
              <a:gd name="connsiteY1" fmla="*/ 207219 h 686131"/>
              <a:gd name="connsiteX2" fmla="*/ 590754 w 599237"/>
              <a:gd name="connsiteY2" fmla="*/ 686131 h 686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237" h="686131" stroke="0" extrusionOk="0">
                <a:moveTo>
                  <a:pt x="18642" y="15822"/>
                </a:moveTo>
                <a:cubicBezTo>
                  <a:pt x="135238" y="-50049"/>
                  <a:pt x="334754" y="104579"/>
                  <a:pt x="420722" y="207219"/>
                </a:cubicBezTo>
                <a:cubicBezTo>
                  <a:pt x="506690" y="309859"/>
                  <a:pt x="577767" y="514664"/>
                  <a:pt x="534451" y="631660"/>
                </a:cubicBezTo>
                <a:lnTo>
                  <a:pt x="207243" y="429430"/>
                </a:lnTo>
                <a:lnTo>
                  <a:pt x="18642" y="15822"/>
                </a:lnTo>
                <a:close/>
              </a:path>
              <a:path w="599237" h="686131" fill="none">
                <a:moveTo>
                  <a:pt x="0" y="65544"/>
                </a:moveTo>
                <a:cubicBezTo>
                  <a:pt x="116596" y="-327"/>
                  <a:pt x="329555" y="104610"/>
                  <a:pt x="420722" y="207219"/>
                </a:cubicBezTo>
                <a:cubicBezTo>
                  <a:pt x="501439" y="298067"/>
                  <a:pt x="634070" y="569135"/>
                  <a:pt x="590754" y="686131"/>
                </a:cubicBezTo>
              </a:path>
            </a:pathLst>
          </a:custGeom>
          <a:solidFill>
            <a:srgbClr val="0000FF">
              <a:alpha val="50000"/>
            </a:srgbClr>
          </a:solidFill>
          <a:ln>
            <a:solidFill>
              <a:srgbClr val="0000FF">
                <a:alpha val="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Дуга 38"/>
          <p:cNvSpPr/>
          <p:nvPr/>
        </p:nvSpPr>
        <p:spPr>
          <a:xfrm rot="692689">
            <a:off x="2131805" y="5009396"/>
            <a:ext cx="1856054" cy="1707530"/>
          </a:xfrm>
          <a:prstGeom prst="arc">
            <a:avLst>
              <a:gd name="adj1" fmla="val 17952140"/>
              <a:gd name="adj2" fmla="val 20384868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 rot="15291704">
            <a:off x="6912857" y="2757532"/>
            <a:ext cx="1438964" cy="1955822"/>
          </a:xfrm>
          <a:prstGeom prst="arc">
            <a:avLst>
              <a:gd name="adj1" fmla="val 17660806"/>
              <a:gd name="adj2" fmla="val 20551334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/>
          <p:cNvSpPr/>
          <p:nvPr/>
        </p:nvSpPr>
        <p:spPr>
          <a:xfrm rot="4431756">
            <a:off x="5823869" y="1368501"/>
            <a:ext cx="1440000" cy="1440000"/>
          </a:xfrm>
          <a:prstGeom prst="arc">
            <a:avLst>
              <a:gd name="adj1" fmla="val 17586765"/>
              <a:gd name="adj2" fmla="val 20995075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уга 35"/>
          <p:cNvSpPr/>
          <p:nvPr/>
        </p:nvSpPr>
        <p:spPr>
          <a:xfrm rot="17872803">
            <a:off x="783801" y="2679569"/>
            <a:ext cx="1286804" cy="1164741"/>
          </a:xfrm>
          <a:prstGeom prst="arc">
            <a:avLst>
              <a:gd name="adj1" fmla="val 16012302"/>
              <a:gd name="adj2" fmla="val 995183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 rot="7013818">
            <a:off x="1976601" y="1686140"/>
            <a:ext cx="1169924" cy="1169901"/>
          </a:xfrm>
          <a:prstGeom prst="arc">
            <a:avLst>
              <a:gd name="adj1" fmla="val 15056901"/>
              <a:gd name="adj2" fmla="val 1607933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34612" y="2038869"/>
            <a:ext cx="3361324" cy="38201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95536" y="2785547"/>
            <a:ext cx="2700300" cy="10755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34612" y="1484784"/>
            <a:ext cx="2830974" cy="237626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315132" y="1966861"/>
            <a:ext cx="3361324" cy="382019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292080" y="3407021"/>
            <a:ext cx="3361324" cy="382019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012160" y="1369514"/>
            <a:ext cx="2088232" cy="313960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315274" y="4293098"/>
            <a:ext cx="2256726" cy="2304254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230142" y="4509120"/>
            <a:ext cx="2998042" cy="1584176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10434" y="157693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a</a:t>
            </a:r>
            <a:endParaRPr lang="ru-RU" sz="2800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227159" y="287351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b</a:t>
            </a:r>
            <a:endParaRPr lang="ru-RU" sz="2800" b="1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3230142" y="1484784"/>
            <a:ext cx="333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c</a:t>
            </a:r>
            <a:endParaRPr lang="ru-RU" sz="2800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5292080" y="194375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00FF"/>
                </a:solidFill>
              </a:rPr>
              <a:t>a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15132" y="3407021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FF"/>
                </a:solidFill>
              </a:rPr>
              <a:t>b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78137" y="1053719"/>
            <a:ext cx="332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FF"/>
                </a:solidFill>
              </a:rPr>
              <a:t>c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10588" y="405790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990000"/>
                </a:solidFill>
              </a:rPr>
              <a:t>a</a:t>
            </a:r>
            <a:endParaRPr lang="ru-RU" sz="2800" b="1" i="1" dirty="0">
              <a:solidFill>
                <a:srgbClr val="99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44054" y="554365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990000"/>
                </a:solidFill>
              </a:rPr>
              <a:t>b</a:t>
            </a:r>
            <a:endParaRPr lang="ru-RU" sz="2800" b="1" i="1" dirty="0">
              <a:solidFill>
                <a:srgbClr val="99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42597" y="5498068"/>
            <a:ext cx="333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990000"/>
                </a:solidFill>
              </a:rPr>
              <a:t>c</a:t>
            </a:r>
            <a:endParaRPr lang="ru-RU" sz="2800" b="1" i="1" dirty="0">
              <a:solidFill>
                <a:srgbClr val="990000"/>
              </a:solidFill>
            </a:endParaRPr>
          </a:p>
        </p:txBody>
      </p:sp>
      <p:sp>
        <p:nvSpPr>
          <p:cNvPr id="30" name="WordArt 5"/>
          <p:cNvSpPr>
            <a:spLocks noChangeArrowheads="1" noChangeShapeType="1" noTextEdit="1"/>
          </p:cNvSpPr>
          <p:nvPr/>
        </p:nvSpPr>
        <p:spPr bwMode="auto">
          <a:xfrm>
            <a:off x="179512" y="116632"/>
            <a:ext cx="8712968" cy="716187"/>
          </a:xfrm>
          <a:prstGeom prst="rect">
            <a:avLst/>
          </a:prstGeom>
        </p:spPr>
        <p:txBody>
          <a:bodyPr wrap="none" fromWordArt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Односторонние углы.</a:t>
            </a:r>
            <a:endParaRPr lang="ru-RU" sz="3600" b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1619672" y="5391220"/>
            <a:ext cx="4824536" cy="7284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73900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5" grpId="0" animBg="1"/>
      <p:bldP spid="45" grpId="1" animBg="1"/>
      <p:bldP spid="44" grpId="0" animBg="1"/>
      <p:bldP spid="43" grpId="0" animBg="1"/>
      <p:bldP spid="43" grpId="1" animBg="1"/>
      <p:bldP spid="42" grpId="0" animBg="1"/>
      <p:bldP spid="41" grpId="0" animBg="1"/>
      <p:bldP spid="41" grpId="1" animBg="1"/>
      <p:bldP spid="40" grpId="0" animBg="1"/>
      <p:bldP spid="40" grpId="1" animBg="1"/>
      <p:bldP spid="39" grpId="0" animBg="1"/>
      <p:bldP spid="38" grpId="0" animBg="1"/>
      <p:bldP spid="38" grpId="1" animBg="1"/>
      <p:bldP spid="37" grpId="0" animBg="1"/>
      <p:bldP spid="36" grpId="0" animBg="1"/>
      <p:bldP spid="36" grpId="1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Дуга 57"/>
          <p:cNvSpPr/>
          <p:nvPr/>
        </p:nvSpPr>
        <p:spPr>
          <a:xfrm rot="11174761">
            <a:off x="2553100" y="5588243"/>
            <a:ext cx="720000" cy="720000"/>
          </a:xfrm>
          <a:prstGeom prst="arc">
            <a:avLst>
              <a:gd name="adj1" fmla="val 18262746"/>
              <a:gd name="adj2" fmla="val 20822547"/>
            </a:avLst>
          </a:prstGeom>
          <a:solidFill>
            <a:srgbClr val="FFFF00">
              <a:alpha val="50000"/>
            </a:srgbClr>
          </a:solidFill>
          <a:ln>
            <a:solidFill>
              <a:srgbClr val="FF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уга 56"/>
          <p:cNvSpPr/>
          <p:nvPr/>
        </p:nvSpPr>
        <p:spPr>
          <a:xfrm rot="3415377">
            <a:off x="4990998" y="5238713"/>
            <a:ext cx="720000" cy="720000"/>
          </a:xfrm>
          <a:prstGeom prst="arc">
            <a:avLst>
              <a:gd name="adj1" fmla="val 17502334"/>
              <a:gd name="adj2" fmla="val 20060518"/>
            </a:avLst>
          </a:prstGeom>
          <a:solidFill>
            <a:srgbClr val="FF0000">
              <a:alpha val="50000"/>
            </a:srgbClr>
          </a:solidFill>
          <a:ln>
            <a:solidFill>
              <a:srgbClr val="FF00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Дуга 55"/>
          <p:cNvSpPr/>
          <p:nvPr/>
        </p:nvSpPr>
        <p:spPr>
          <a:xfrm rot="16997002">
            <a:off x="2643276" y="5588243"/>
            <a:ext cx="720000" cy="720000"/>
          </a:xfrm>
          <a:prstGeom prst="arc">
            <a:avLst>
              <a:gd name="adj1" fmla="val 15056901"/>
              <a:gd name="adj2" fmla="val 1607933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Дуга 54"/>
          <p:cNvSpPr/>
          <p:nvPr/>
        </p:nvSpPr>
        <p:spPr>
          <a:xfrm rot="19031817">
            <a:off x="4885723" y="5224553"/>
            <a:ext cx="720000" cy="720000"/>
          </a:xfrm>
          <a:prstGeom prst="arc">
            <a:avLst>
              <a:gd name="adj1" fmla="val 14898037"/>
              <a:gd name="adj2" fmla="val 2322787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Дуга 53"/>
          <p:cNvSpPr/>
          <p:nvPr/>
        </p:nvSpPr>
        <p:spPr>
          <a:xfrm rot="15889546">
            <a:off x="6084207" y="1715980"/>
            <a:ext cx="720000" cy="720000"/>
          </a:xfrm>
          <a:prstGeom prst="arc">
            <a:avLst>
              <a:gd name="adj1" fmla="val 16716546"/>
              <a:gd name="adj2" fmla="val 20163655"/>
            </a:avLst>
          </a:prstGeom>
          <a:solidFill>
            <a:srgbClr val="FF0000">
              <a:alpha val="50000"/>
            </a:srgbClr>
          </a:solidFill>
          <a:ln>
            <a:solidFill>
              <a:srgbClr val="FF00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Дуга 52"/>
          <p:cNvSpPr/>
          <p:nvPr/>
        </p:nvSpPr>
        <p:spPr>
          <a:xfrm rot="20877114">
            <a:off x="6130248" y="1777690"/>
            <a:ext cx="720000" cy="720000"/>
          </a:xfrm>
          <a:prstGeom prst="arc">
            <a:avLst>
              <a:gd name="adj1" fmla="val 15056901"/>
              <a:gd name="adj2" fmla="val 1149187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Дуга 51"/>
          <p:cNvSpPr/>
          <p:nvPr/>
        </p:nvSpPr>
        <p:spPr>
          <a:xfrm rot="9737024">
            <a:off x="7166243" y="3350485"/>
            <a:ext cx="720000" cy="720000"/>
          </a:xfrm>
          <a:prstGeom prst="arc">
            <a:avLst>
              <a:gd name="adj1" fmla="val 15056901"/>
              <a:gd name="adj2" fmla="val 1607933"/>
            </a:avLst>
          </a:prstGeom>
          <a:solidFill>
            <a:srgbClr val="FFFF00">
              <a:alpha val="50000"/>
            </a:srgbClr>
          </a:solidFill>
          <a:ln>
            <a:solidFill>
              <a:srgbClr val="FF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Дуга 50"/>
          <p:cNvSpPr/>
          <p:nvPr/>
        </p:nvSpPr>
        <p:spPr>
          <a:xfrm rot="5829678">
            <a:off x="7206359" y="3312197"/>
            <a:ext cx="720000" cy="720000"/>
          </a:xfrm>
          <a:prstGeom prst="arc">
            <a:avLst>
              <a:gd name="adj1" fmla="val 16073354"/>
              <a:gd name="adj2" fmla="val 19603423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 rot="12365358">
            <a:off x="1032071" y="2830558"/>
            <a:ext cx="720000" cy="720000"/>
          </a:xfrm>
          <a:prstGeom prst="arc">
            <a:avLst>
              <a:gd name="adj1" fmla="val 17382759"/>
              <a:gd name="adj2" fmla="val 21516619"/>
            </a:avLst>
          </a:prstGeom>
          <a:solidFill>
            <a:srgbClr val="FF0000">
              <a:alpha val="50000"/>
            </a:srgbClr>
          </a:solidFill>
          <a:ln>
            <a:solidFill>
              <a:srgbClr val="FF00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Дуга 48"/>
          <p:cNvSpPr/>
          <p:nvPr/>
        </p:nvSpPr>
        <p:spPr>
          <a:xfrm rot="7013818">
            <a:off x="1095515" y="2866570"/>
            <a:ext cx="720000" cy="720000"/>
          </a:xfrm>
          <a:prstGeom prst="arc">
            <a:avLst>
              <a:gd name="adj1" fmla="val 16120536"/>
              <a:gd name="adj2" fmla="val 1607933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Дуга 47"/>
          <p:cNvSpPr/>
          <p:nvPr/>
        </p:nvSpPr>
        <p:spPr>
          <a:xfrm rot="17557943">
            <a:off x="2208859" y="1878108"/>
            <a:ext cx="720000" cy="720000"/>
          </a:xfrm>
          <a:prstGeom prst="arc">
            <a:avLst>
              <a:gd name="adj1" fmla="val 15149734"/>
              <a:gd name="adj2" fmla="val 1607933"/>
            </a:avLst>
          </a:prstGeom>
          <a:solidFill>
            <a:srgbClr val="FFFF00">
              <a:alpha val="50000"/>
            </a:srgbClr>
          </a:solidFill>
          <a:ln>
            <a:solidFill>
              <a:srgbClr val="FF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Дуга 45"/>
          <p:cNvSpPr/>
          <p:nvPr/>
        </p:nvSpPr>
        <p:spPr>
          <a:xfrm rot="1226815">
            <a:off x="2226809" y="1885839"/>
            <a:ext cx="720000" cy="720000"/>
          </a:xfrm>
          <a:prstGeom prst="arc">
            <a:avLst>
              <a:gd name="adj1" fmla="val 17652397"/>
              <a:gd name="adj2" fmla="val 20803317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Дуга 46"/>
          <p:cNvSpPr/>
          <p:nvPr/>
        </p:nvSpPr>
        <p:spPr>
          <a:xfrm rot="13666592">
            <a:off x="4793712" y="5165470"/>
            <a:ext cx="816716" cy="863273"/>
          </a:xfrm>
          <a:prstGeom prst="arc">
            <a:avLst>
              <a:gd name="adj1" fmla="val 18597555"/>
              <a:gd name="adj2" fmla="val 20659049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Дуга 39"/>
          <p:cNvSpPr/>
          <p:nvPr/>
        </p:nvSpPr>
        <p:spPr>
          <a:xfrm rot="6182540">
            <a:off x="2790430" y="5687492"/>
            <a:ext cx="599237" cy="686131"/>
          </a:xfrm>
          <a:custGeom>
            <a:avLst/>
            <a:gdLst>
              <a:gd name="connsiteX0" fmla="*/ 159131 w 592353"/>
              <a:gd name="connsiteY0" fmla="*/ 36383 h 641152"/>
              <a:gd name="connsiteX1" fmla="*/ 509656 w 592353"/>
              <a:gd name="connsiteY1" fmla="*/ 98365 h 641152"/>
              <a:gd name="connsiteX2" fmla="*/ 571101 w 592353"/>
              <a:gd name="connsiteY2" fmla="*/ 439822 h 641152"/>
              <a:gd name="connsiteX3" fmla="*/ 296177 w 592353"/>
              <a:gd name="connsiteY3" fmla="*/ 320576 h 641152"/>
              <a:gd name="connsiteX4" fmla="*/ 159131 w 592353"/>
              <a:gd name="connsiteY4" fmla="*/ 36383 h 641152"/>
              <a:gd name="connsiteX0" fmla="*/ 159131 w 592353"/>
              <a:gd name="connsiteY0" fmla="*/ 36383 h 641152"/>
              <a:gd name="connsiteX1" fmla="*/ 509656 w 592353"/>
              <a:gd name="connsiteY1" fmla="*/ 98365 h 641152"/>
              <a:gd name="connsiteX2" fmla="*/ 571101 w 592353"/>
              <a:gd name="connsiteY2" fmla="*/ 439822 h 641152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11970 w 529040"/>
              <a:gd name="connsiteY2" fmla="*/ 439832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53274 w 529040"/>
              <a:gd name="connsiteY2" fmla="*/ 311873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64254 w 529040"/>
              <a:gd name="connsiteY2" fmla="*/ 522816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70197 w 599237"/>
              <a:gd name="connsiteY0" fmla="*/ 100214 h 641108"/>
              <a:gd name="connsiteX1" fmla="*/ 420722 w 599237"/>
              <a:gd name="connsiteY1" fmla="*/ 162196 h 641108"/>
              <a:gd name="connsiteX2" fmla="*/ 534451 w 599237"/>
              <a:gd name="connsiteY2" fmla="*/ 586637 h 641108"/>
              <a:gd name="connsiteX3" fmla="*/ 207243 w 599237"/>
              <a:gd name="connsiteY3" fmla="*/ 384407 h 641108"/>
              <a:gd name="connsiteX4" fmla="*/ 70197 w 599237"/>
              <a:gd name="connsiteY4" fmla="*/ 100214 h 641108"/>
              <a:gd name="connsiteX0" fmla="*/ 0 w 599237"/>
              <a:gd name="connsiteY0" fmla="*/ 20521 h 641108"/>
              <a:gd name="connsiteX1" fmla="*/ 420722 w 599237"/>
              <a:gd name="connsiteY1" fmla="*/ 162196 h 641108"/>
              <a:gd name="connsiteX2" fmla="*/ 590754 w 599237"/>
              <a:gd name="connsiteY2" fmla="*/ 641108 h 641108"/>
              <a:gd name="connsiteX0" fmla="*/ 18642 w 599237"/>
              <a:gd name="connsiteY0" fmla="*/ 15822 h 686131"/>
              <a:gd name="connsiteX1" fmla="*/ 420722 w 599237"/>
              <a:gd name="connsiteY1" fmla="*/ 207219 h 686131"/>
              <a:gd name="connsiteX2" fmla="*/ 534451 w 599237"/>
              <a:gd name="connsiteY2" fmla="*/ 631660 h 686131"/>
              <a:gd name="connsiteX3" fmla="*/ 207243 w 599237"/>
              <a:gd name="connsiteY3" fmla="*/ 429430 h 686131"/>
              <a:gd name="connsiteX4" fmla="*/ 18642 w 599237"/>
              <a:gd name="connsiteY4" fmla="*/ 15822 h 686131"/>
              <a:gd name="connsiteX0" fmla="*/ 0 w 599237"/>
              <a:gd name="connsiteY0" fmla="*/ 65544 h 686131"/>
              <a:gd name="connsiteX1" fmla="*/ 420722 w 599237"/>
              <a:gd name="connsiteY1" fmla="*/ 207219 h 686131"/>
              <a:gd name="connsiteX2" fmla="*/ 590754 w 599237"/>
              <a:gd name="connsiteY2" fmla="*/ 686131 h 686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237" h="686131" stroke="0" extrusionOk="0">
                <a:moveTo>
                  <a:pt x="18642" y="15822"/>
                </a:moveTo>
                <a:cubicBezTo>
                  <a:pt x="135238" y="-50049"/>
                  <a:pt x="334754" y="104579"/>
                  <a:pt x="420722" y="207219"/>
                </a:cubicBezTo>
                <a:cubicBezTo>
                  <a:pt x="506690" y="309859"/>
                  <a:pt x="577767" y="514664"/>
                  <a:pt x="534451" y="631660"/>
                </a:cubicBezTo>
                <a:lnTo>
                  <a:pt x="207243" y="429430"/>
                </a:lnTo>
                <a:lnTo>
                  <a:pt x="18642" y="15822"/>
                </a:lnTo>
                <a:close/>
              </a:path>
              <a:path w="599237" h="686131" fill="none">
                <a:moveTo>
                  <a:pt x="0" y="65544"/>
                </a:moveTo>
                <a:cubicBezTo>
                  <a:pt x="116596" y="-327"/>
                  <a:pt x="329555" y="104610"/>
                  <a:pt x="420722" y="207219"/>
                </a:cubicBezTo>
                <a:cubicBezTo>
                  <a:pt x="501439" y="298067"/>
                  <a:pt x="634070" y="569135"/>
                  <a:pt x="590754" y="686131"/>
                </a:cubicBezTo>
              </a:path>
            </a:pathLst>
          </a:custGeom>
          <a:solidFill>
            <a:srgbClr val="FF0000">
              <a:alpha val="50000"/>
            </a:srgbClr>
          </a:solidFill>
          <a:ln>
            <a:solidFill>
              <a:srgbClr val="FF0000">
                <a:alpha val="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 rot="20144822">
            <a:off x="7208383" y="3285064"/>
            <a:ext cx="720000" cy="720000"/>
          </a:xfrm>
          <a:prstGeom prst="arc">
            <a:avLst>
              <a:gd name="adj1" fmla="val 15201264"/>
              <a:gd name="adj2" fmla="val 1790430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Дуга 42"/>
          <p:cNvSpPr/>
          <p:nvPr/>
        </p:nvSpPr>
        <p:spPr>
          <a:xfrm rot="10007633">
            <a:off x="6155540" y="1772180"/>
            <a:ext cx="720000" cy="720000"/>
          </a:xfrm>
          <a:prstGeom prst="arc">
            <a:avLst>
              <a:gd name="adj1" fmla="val 15163661"/>
              <a:gd name="adj2" fmla="val 1682548"/>
            </a:avLst>
          </a:prstGeom>
          <a:solidFill>
            <a:srgbClr val="FFFF00">
              <a:alpha val="50000"/>
            </a:srgbClr>
          </a:solidFill>
          <a:ln>
            <a:solidFill>
              <a:srgbClr val="FF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1943797">
            <a:off x="1040878" y="2806572"/>
            <a:ext cx="859835" cy="777182"/>
          </a:xfrm>
          <a:prstGeom prst="arc">
            <a:avLst>
              <a:gd name="adj1" fmla="val 17235803"/>
              <a:gd name="adj2" fmla="val 21379106"/>
            </a:avLst>
          </a:prstGeom>
          <a:solidFill>
            <a:srgbClr val="0000FF">
              <a:alpha val="50000"/>
            </a:srgbClr>
          </a:solidFill>
          <a:ln>
            <a:solidFill>
              <a:srgbClr val="0000FF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Дуга 40"/>
          <p:cNvSpPr/>
          <p:nvPr/>
        </p:nvSpPr>
        <p:spPr>
          <a:xfrm rot="11620070">
            <a:off x="2120945" y="1919695"/>
            <a:ext cx="720000" cy="720000"/>
          </a:xfrm>
          <a:prstGeom prst="arc">
            <a:avLst>
              <a:gd name="adj1" fmla="val 17881678"/>
              <a:gd name="adj2" fmla="val 21379106"/>
            </a:avLst>
          </a:prstGeom>
          <a:solidFill>
            <a:srgbClr val="FF0000">
              <a:alpha val="50000"/>
            </a:srgbClr>
          </a:solidFill>
          <a:ln>
            <a:solidFill>
              <a:srgbClr val="FF00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уга 39"/>
          <p:cNvSpPr/>
          <p:nvPr/>
        </p:nvSpPr>
        <p:spPr>
          <a:xfrm rot="8724662">
            <a:off x="4903602" y="5369713"/>
            <a:ext cx="599237" cy="686131"/>
          </a:xfrm>
          <a:custGeom>
            <a:avLst/>
            <a:gdLst>
              <a:gd name="connsiteX0" fmla="*/ 159131 w 592353"/>
              <a:gd name="connsiteY0" fmla="*/ 36383 h 641152"/>
              <a:gd name="connsiteX1" fmla="*/ 509656 w 592353"/>
              <a:gd name="connsiteY1" fmla="*/ 98365 h 641152"/>
              <a:gd name="connsiteX2" fmla="*/ 571101 w 592353"/>
              <a:gd name="connsiteY2" fmla="*/ 439822 h 641152"/>
              <a:gd name="connsiteX3" fmla="*/ 296177 w 592353"/>
              <a:gd name="connsiteY3" fmla="*/ 320576 h 641152"/>
              <a:gd name="connsiteX4" fmla="*/ 159131 w 592353"/>
              <a:gd name="connsiteY4" fmla="*/ 36383 h 641152"/>
              <a:gd name="connsiteX0" fmla="*/ 159131 w 592353"/>
              <a:gd name="connsiteY0" fmla="*/ 36383 h 641152"/>
              <a:gd name="connsiteX1" fmla="*/ 509656 w 592353"/>
              <a:gd name="connsiteY1" fmla="*/ 98365 h 641152"/>
              <a:gd name="connsiteX2" fmla="*/ 571101 w 592353"/>
              <a:gd name="connsiteY2" fmla="*/ 439822 h 641152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11970 w 529040"/>
              <a:gd name="connsiteY2" fmla="*/ 439832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53274 w 529040"/>
              <a:gd name="connsiteY2" fmla="*/ 311873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464254 w 529040"/>
              <a:gd name="connsiteY2" fmla="*/ 522816 h 577287"/>
              <a:gd name="connsiteX3" fmla="*/ 137046 w 529040"/>
              <a:gd name="connsiteY3" fmla="*/ 320586 h 577287"/>
              <a:gd name="connsiteX4" fmla="*/ 0 w 529040"/>
              <a:gd name="connsiteY4" fmla="*/ 36393 h 577287"/>
              <a:gd name="connsiteX0" fmla="*/ 0 w 529040"/>
              <a:gd name="connsiteY0" fmla="*/ 36393 h 577287"/>
              <a:gd name="connsiteX1" fmla="*/ 350525 w 529040"/>
              <a:gd name="connsiteY1" fmla="*/ 98375 h 577287"/>
              <a:gd name="connsiteX2" fmla="*/ 520557 w 529040"/>
              <a:gd name="connsiteY2" fmla="*/ 577287 h 577287"/>
              <a:gd name="connsiteX0" fmla="*/ 70197 w 599237"/>
              <a:gd name="connsiteY0" fmla="*/ 100214 h 641108"/>
              <a:gd name="connsiteX1" fmla="*/ 420722 w 599237"/>
              <a:gd name="connsiteY1" fmla="*/ 162196 h 641108"/>
              <a:gd name="connsiteX2" fmla="*/ 534451 w 599237"/>
              <a:gd name="connsiteY2" fmla="*/ 586637 h 641108"/>
              <a:gd name="connsiteX3" fmla="*/ 207243 w 599237"/>
              <a:gd name="connsiteY3" fmla="*/ 384407 h 641108"/>
              <a:gd name="connsiteX4" fmla="*/ 70197 w 599237"/>
              <a:gd name="connsiteY4" fmla="*/ 100214 h 641108"/>
              <a:gd name="connsiteX0" fmla="*/ 0 w 599237"/>
              <a:gd name="connsiteY0" fmla="*/ 20521 h 641108"/>
              <a:gd name="connsiteX1" fmla="*/ 420722 w 599237"/>
              <a:gd name="connsiteY1" fmla="*/ 162196 h 641108"/>
              <a:gd name="connsiteX2" fmla="*/ 590754 w 599237"/>
              <a:gd name="connsiteY2" fmla="*/ 641108 h 641108"/>
              <a:gd name="connsiteX0" fmla="*/ 18642 w 599237"/>
              <a:gd name="connsiteY0" fmla="*/ 15822 h 686131"/>
              <a:gd name="connsiteX1" fmla="*/ 420722 w 599237"/>
              <a:gd name="connsiteY1" fmla="*/ 207219 h 686131"/>
              <a:gd name="connsiteX2" fmla="*/ 534451 w 599237"/>
              <a:gd name="connsiteY2" fmla="*/ 631660 h 686131"/>
              <a:gd name="connsiteX3" fmla="*/ 207243 w 599237"/>
              <a:gd name="connsiteY3" fmla="*/ 429430 h 686131"/>
              <a:gd name="connsiteX4" fmla="*/ 18642 w 599237"/>
              <a:gd name="connsiteY4" fmla="*/ 15822 h 686131"/>
              <a:gd name="connsiteX0" fmla="*/ 0 w 599237"/>
              <a:gd name="connsiteY0" fmla="*/ 65544 h 686131"/>
              <a:gd name="connsiteX1" fmla="*/ 420722 w 599237"/>
              <a:gd name="connsiteY1" fmla="*/ 207219 h 686131"/>
              <a:gd name="connsiteX2" fmla="*/ 590754 w 599237"/>
              <a:gd name="connsiteY2" fmla="*/ 686131 h 686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237" h="686131" stroke="0" extrusionOk="0">
                <a:moveTo>
                  <a:pt x="18642" y="15822"/>
                </a:moveTo>
                <a:cubicBezTo>
                  <a:pt x="135238" y="-50049"/>
                  <a:pt x="334754" y="104579"/>
                  <a:pt x="420722" y="207219"/>
                </a:cubicBezTo>
                <a:cubicBezTo>
                  <a:pt x="506690" y="309859"/>
                  <a:pt x="577767" y="514664"/>
                  <a:pt x="534451" y="631660"/>
                </a:cubicBezTo>
                <a:lnTo>
                  <a:pt x="207243" y="429430"/>
                </a:lnTo>
                <a:lnTo>
                  <a:pt x="18642" y="15822"/>
                </a:lnTo>
                <a:close/>
              </a:path>
              <a:path w="599237" h="686131" fill="none">
                <a:moveTo>
                  <a:pt x="0" y="65544"/>
                </a:moveTo>
                <a:cubicBezTo>
                  <a:pt x="116596" y="-327"/>
                  <a:pt x="329555" y="104610"/>
                  <a:pt x="420722" y="207219"/>
                </a:cubicBezTo>
                <a:cubicBezTo>
                  <a:pt x="501439" y="298067"/>
                  <a:pt x="634070" y="569135"/>
                  <a:pt x="590754" y="686131"/>
                </a:cubicBezTo>
              </a:path>
            </a:pathLst>
          </a:custGeom>
          <a:solidFill>
            <a:srgbClr val="FFFF00">
              <a:alpha val="50000"/>
            </a:srgbClr>
          </a:solidFill>
          <a:ln>
            <a:solidFill>
              <a:srgbClr val="FF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Дуга 38"/>
          <p:cNvSpPr/>
          <p:nvPr/>
        </p:nvSpPr>
        <p:spPr>
          <a:xfrm rot="692689">
            <a:off x="2631823" y="5443334"/>
            <a:ext cx="928027" cy="853765"/>
          </a:xfrm>
          <a:prstGeom prst="arc">
            <a:avLst>
              <a:gd name="adj1" fmla="val 17952140"/>
              <a:gd name="adj2" fmla="val 20384868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 rot="15291704">
            <a:off x="7083758" y="3158359"/>
            <a:ext cx="926372" cy="1045262"/>
          </a:xfrm>
          <a:prstGeom prst="arc">
            <a:avLst>
              <a:gd name="adj1" fmla="val 17457231"/>
              <a:gd name="adj2" fmla="val 20777170"/>
            </a:avLst>
          </a:prstGeom>
          <a:solidFill>
            <a:srgbClr val="FF0000">
              <a:alpha val="50000"/>
            </a:srgbClr>
          </a:solidFill>
          <a:ln>
            <a:solidFill>
              <a:srgbClr val="FF00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/>
          <p:cNvSpPr/>
          <p:nvPr/>
        </p:nvSpPr>
        <p:spPr>
          <a:xfrm rot="4431756">
            <a:off x="6242051" y="1797869"/>
            <a:ext cx="720000" cy="720000"/>
          </a:xfrm>
          <a:prstGeom prst="arc">
            <a:avLst>
              <a:gd name="adj1" fmla="val 17586765"/>
              <a:gd name="adj2" fmla="val 20995075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уга 35"/>
          <p:cNvSpPr/>
          <p:nvPr/>
        </p:nvSpPr>
        <p:spPr>
          <a:xfrm rot="17872803">
            <a:off x="1098159" y="2835479"/>
            <a:ext cx="720000" cy="720000"/>
          </a:xfrm>
          <a:prstGeom prst="arc">
            <a:avLst>
              <a:gd name="adj1" fmla="val 15954042"/>
              <a:gd name="adj2" fmla="val 995183"/>
            </a:avLst>
          </a:prstGeom>
          <a:solidFill>
            <a:srgbClr val="FFFF00">
              <a:alpha val="50000"/>
            </a:srgbClr>
          </a:solidFill>
          <a:ln>
            <a:solidFill>
              <a:srgbClr val="FF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 rot="7013818">
            <a:off x="2251922" y="1896732"/>
            <a:ext cx="720000" cy="720000"/>
          </a:xfrm>
          <a:prstGeom prst="arc">
            <a:avLst>
              <a:gd name="adj1" fmla="val 15056901"/>
              <a:gd name="adj2" fmla="val 1607933"/>
            </a:avLst>
          </a:prstGeom>
          <a:solidFill>
            <a:srgbClr val="00FF00">
              <a:alpha val="50000"/>
            </a:srgbClr>
          </a:solidFill>
          <a:ln>
            <a:solidFill>
              <a:srgbClr val="00FF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34612" y="2038869"/>
            <a:ext cx="3361324" cy="38201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95536" y="2785547"/>
            <a:ext cx="2700300" cy="10755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34612" y="1484784"/>
            <a:ext cx="2830974" cy="237626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315132" y="1966861"/>
            <a:ext cx="3361324" cy="382019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292080" y="3407021"/>
            <a:ext cx="3361324" cy="382019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012160" y="1369514"/>
            <a:ext cx="2088232" cy="313960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315274" y="4293098"/>
            <a:ext cx="2256726" cy="2304254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230142" y="4509120"/>
            <a:ext cx="2998042" cy="1584176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10434" y="157693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a</a:t>
            </a:r>
            <a:endParaRPr lang="ru-RU" sz="2800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227159" y="287351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b</a:t>
            </a:r>
            <a:endParaRPr lang="ru-RU" sz="2800" b="1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3230142" y="1484784"/>
            <a:ext cx="333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/>
              <a:t>c</a:t>
            </a:r>
            <a:endParaRPr lang="ru-RU" sz="2800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5292080" y="194375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00FF"/>
                </a:solidFill>
              </a:rPr>
              <a:t>a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15132" y="3407021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FF"/>
                </a:solidFill>
              </a:rPr>
              <a:t>b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78137" y="1053719"/>
            <a:ext cx="332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00FF"/>
                </a:solidFill>
              </a:rPr>
              <a:t>c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10588" y="405790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990000"/>
                </a:solidFill>
              </a:rPr>
              <a:t>a</a:t>
            </a:r>
            <a:endParaRPr lang="ru-RU" sz="2800" b="1" i="1" dirty="0">
              <a:solidFill>
                <a:srgbClr val="99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38340" y="5858108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990000"/>
                </a:solidFill>
              </a:rPr>
              <a:t>b</a:t>
            </a:r>
            <a:endParaRPr lang="ru-RU" sz="2800" b="1" i="1" dirty="0">
              <a:solidFill>
                <a:srgbClr val="99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42597" y="5498068"/>
            <a:ext cx="333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990000"/>
                </a:solidFill>
              </a:rPr>
              <a:t>c</a:t>
            </a:r>
            <a:endParaRPr lang="ru-RU" sz="2800" b="1" i="1" dirty="0">
              <a:solidFill>
                <a:srgbClr val="990000"/>
              </a:solidFill>
            </a:endParaRPr>
          </a:p>
        </p:txBody>
      </p:sp>
      <p:sp>
        <p:nvSpPr>
          <p:cNvPr id="30" name="WordArt 5"/>
          <p:cNvSpPr>
            <a:spLocks noChangeArrowheads="1" noChangeShapeType="1" noTextEdit="1"/>
          </p:cNvSpPr>
          <p:nvPr/>
        </p:nvSpPr>
        <p:spPr bwMode="auto">
          <a:xfrm>
            <a:off x="179512" y="116632"/>
            <a:ext cx="8712968" cy="716187"/>
          </a:xfrm>
          <a:prstGeom prst="rect">
            <a:avLst/>
          </a:prstGeom>
        </p:spPr>
        <p:txBody>
          <a:bodyPr wrap="none" fromWordArt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Соответственные углы.</a:t>
            </a:r>
            <a:endParaRPr lang="ru-RU" sz="3600" b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1619672" y="5391220"/>
            <a:ext cx="4824536" cy="7284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73900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7" grpId="0" animBg="1"/>
      <p:bldP spid="57" grpId="1" animBg="1"/>
      <p:bldP spid="56" grpId="0" animBg="1"/>
      <p:bldP spid="56" grpId="1" animBg="1"/>
      <p:bldP spid="55" grpId="0" animBg="1"/>
      <p:bldP spid="55" grpId="1" animBg="1"/>
      <p:bldP spid="54" grpId="0" animBg="1"/>
      <p:bldP spid="54" grpId="1" animBg="1"/>
      <p:bldP spid="53" grpId="0" animBg="1"/>
      <p:bldP spid="52" grpId="0" animBg="1"/>
      <p:bldP spid="52" grpId="1" animBg="1"/>
      <p:bldP spid="51" grpId="0" animBg="1"/>
      <p:bldP spid="51" grpId="1" animBg="1"/>
      <p:bldP spid="50" grpId="0" animBg="1"/>
      <p:bldP spid="50" grpId="1" animBg="1"/>
      <p:bldP spid="49" grpId="0" animBg="1"/>
      <p:bldP spid="48" grpId="0" animBg="1"/>
      <p:bldP spid="48" grpId="1" animBg="1"/>
      <p:bldP spid="46" grpId="0" animBg="1"/>
      <p:bldP spid="46" grpId="1" animBg="1"/>
      <p:bldP spid="47" grpId="0" animBg="1"/>
      <p:bldP spid="47" grpId="1" animBg="1"/>
      <p:bldP spid="45" grpId="0" animBg="1"/>
      <p:bldP spid="45" grpId="1" animBg="1"/>
      <p:bldP spid="44" grpId="0" animBg="1"/>
      <p:bldP spid="43" grpId="0" animBg="1"/>
      <p:bldP spid="43" grpId="1" animBg="1"/>
      <p:bldP spid="42" grpId="0" animBg="1"/>
      <p:bldP spid="42" grpId="1" animBg="1"/>
      <p:bldP spid="41" grpId="0" animBg="1"/>
      <p:bldP spid="41" grpId="1" animBg="1"/>
      <p:bldP spid="40" grpId="0" animBg="1"/>
      <p:bldP spid="39" grpId="0" animBg="1"/>
      <p:bldP spid="39" grpId="1" animBg="1"/>
      <p:bldP spid="38" grpId="0" animBg="1"/>
      <p:bldP spid="38" grpId="1" animBg="1"/>
      <p:bldP spid="37" grpId="0" animBg="1"/>
      <p:bldP spid="37" grpId="1" animBg="1"/>
      <p:bldP spid="36" grpId="0" animBg="1"/>
      <p:bldP spid="36" grpId="1" animBg="1"/>
      <p:bldP spid="3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465</TotalTime>
  <Words>198</Words>
  <Application>Microsoft Office PowerPoint</Application>
  <PresentationFormat>Экран (4:3)</PresentationFormat>
  <Paragraphs>120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Ирина</cp:lastModifiedBy>
  <cp:revision>58</cp:revision>
  <dcterms:created xsi:type="dcterms:W3CDTF">2012-01-22T11:04:59Z</dcterms:created>
  <dcterms:modified xsi:type="dcterms:W3CDTF">2015-09-13T06:13:53Z</dcterms:modified>
</cp:coreProperties>
</file>